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3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BFFD82-9EF7-4A14-92BF-4D2B3303A336}" v="124" dt="2024-12-11T23:15:59.680"/>
    <p1510:client id="{D971FB11-E644-4417-A5AC-577A2E47D00F}" v="1754" dt="2024-12-12T00:24:36.858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e51c47db20d54539" providerId="Windows Live" clId="Web-{21BFFD82-9EF7-4A14-92BF-4D2B3303A336}"/>
    <pc:docChg chg="modSld addMainMaster delMainMaster">
      <pc:chgData name="Guest User" userId="e51c47db20d54539" providerId="Windows Live" clId="Web-{21BFFD82-9EF7-4A14-92BF-4D2B3303A336}" dt="2024-12-11T23:15:59.680" v="70"/>
      <pc:docMkLst>
        <pc:docMk/>
      </pc:docMkLst>
      <pc:sldChg chg="delSp modSp mod setBg modClrScheme chgLayout">
        <pc:chgData name="Guest User" userId="e51c47db20d54539" providerId="Windows Live" clId="Web-{21BFFD82-9EF7-4A14-92BF-4D2B3303A336}" dt="2024-12-11T23:15:59.680" v="70"/>
        <pc:sldMkLst>
          <pc:docMk/>
          <pc:sldMk cId="0" sldId="256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56"/>
            <ac:spMk id="3" creationId="{00000000-0000-0000-0000-000000000000}"/>
          </ac:spMkLst>
        </pc:spChg>
        <pc:picChg chg="del">
          <ac:chgData name="Guest User" userId="e51c47db20d54539" providerId="Windows Live" clId="Web-{21BFFD82-9EF7-4A14-92BF-4D2B3303A336}" dt="2024-12-11T23:10:53.463" v="52"/>
          <ac:picMkLst>
            <pc:docMk/>
            <pc:sldMk cId="0" sldId="256"/>
            <ac:picMk id="4" creationId="{00000000-0000-0000-0000-000000000000}"/>
          </ac:picMkLst>
        </pc:picChg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57"/>
        </pc:sldMkLst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58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58"/>
            <ac:spMk id="3" creationId="{00000000-0000-0000-0000-000000000000}"/>
          </ac:spMkLst>
        </pc:spChg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58"/>
            <ac:spMk id="4" creationId="{00000000-0000-0000-0000-000000000000}"/>
          </ac:spMkLst>
        </pc:spChg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59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59"/>
            <ac:spMk id="4" creationId="{00000000-0000-0000-0000-000000000000}"/>
          </ac:spMkLst>
        </pc:spChg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60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61"/>
        </pc:sldMkLst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62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62"/>
            <ac:spMk id="3" creationId="{00000000-0000-0000-0000-000000000000}"/>
          </ac:spMkLst>
        </pc:spChg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63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64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65"/>
        </pc:sldMkLst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66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66"/>
            <ac:spMk id="3" creationId="{00000000-0000-0000-0000-000000000000}"/>
          </ac:spMkLst>
        </pc:spChg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67"/>
        </pc:sldMkLst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68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68"/>
            <ac:spMk id="3" creationId="{00000000-0000-0000-0000-000000000000}"/>
          </ac:spMkLst>
        </pc:spChg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69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69"/>
            <ac:spMk id="3" creationId="{00000000-0000-0000-0000-000000000000}"/>
          </ac:spMkLst>
        </pc:spChg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70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71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72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73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74"/>
        </pc:sldMkLst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75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75"/>
            <ac:spMk id="3" creationId="{00000000-0000-0000-0000-000000000000}"/>
          </ac:spMkLst>
        </pc:spChg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76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77"/>
        </pc:sldMkLst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78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78"/>
            <ac:spMk id="3" creationId="{00000000-0000-0000-0000-000000000000}"/>
          </ac:spMkLst>
        </pc:spChg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79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80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81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82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83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84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85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86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87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88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89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90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91"/>
        </pc:sldMkLst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92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92"/>
            <ac:spMk id="3" creationId="{00000000-0000-0000-0000-000000000000}"/>
          </ac:spMkLst>
        </pc:spChg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93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94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95"/>
        </pc:sldMkLst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96"/>
        </pc:sldMkLst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97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97"/>
            <ac:spMk id="3" creationId="{00000000-0000-0000-0000-000000000000}"/>
          </ac:spMkLst>
        </pc:spChg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98"/>
        </pc:sldMkLst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299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299"/>
            <ac:spMk id="5" creationId="{00000000-0000-0000-0000-000000000000}"/>
          </ac:spMkLst>
        </pc:spChg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300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300"/>
            <ac:spMk id="3" creationId="{00000000-0000-0000-0000-000000000000}"/>
          </ac:spMkLst>
        </pc:spChg>
      </pc:sldChg>
      <pc:sldChg chg="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301"/>
        </pc:sldMkLst>
      </pc:sldChg>
      <pc:sldChg chg="modSp mod modClrScheme chgLayout">
        <pc:chgData name="Guest User" userId="e51c47db20d54539" providerId="Windows Live" clId="Web-{21BFFD82-9EF7-4A14-92BF-4D2B3303A336}" dt="2024-12-11T23:14:44.602" v="68"/>
        <pc:sldMkLst>
          <pc:docMk/>
          <pc:sldMk cId="0" sldId="302"/>
        </pc:sldMkLst>
        <pc:spChg chg="mod ord">
          <ac:chgData name="Guest User" userId="e51c47db20d54539" providerId="Windows Live" clId="Web-{21BFFD82-9EF7-4A14-92BF-4D2B3303A336}" dt="2024-12-11T23:14:44.602" v="68"/>
          <ac:spMkLst>
            <pc:docMk/>
            <pc:sldMk cId="0" sldId="302"/>
            <ac:spMk id="3" creationId="{00000000-0000-0000-0000-000000000000}"/>
          </ac:spMkLst>
        </pc:spChg>
      </pc:sldChg>
      <pc:sldMasterChg chg="del delSldLayout">
        <pc:chgData name="Guest User" userId="e51c47db20d54539" providerId="Windows Live" clId="Web-{21BFFD82-9EF7-4A14-92BF-4D2B3303A336}" dt="2024-12-11T23:13:35.743" v="54"/>
        <pc:sldMasterMkLst>
          <pc:docMk/>
          <pc:sldMasterMk cId="0" sldId="2147483648"/>
        </pc:sldMasterMkLst>
        <pc:sldLayoutChg chg="del">
          <pc:chgData name="Guest User" userId="e51c47db20d54539" providerId="Windows Live" clId="Web-{21BFFD82-9EF7-4A14-92BF-4D2B3303A336}" dt="2024-12-11T23:13:35.743" v="54"/>
          <pc:sldLayoutMkLst>
            <pc:docMk/>
            <pc:sldMasterMk cId="0" sldId="2147483648"/>
            <pc:sldLayoutMk cId="0" sldId="2147483661"/>
          </pc:sldLayoutMkLst>
        </pc:sldLayoutChg>
        <pc:sldLayoutChg chg="del">
          <pc:chgData name="Guest User" userId="e51c47db20d54539" providerId="Windows Live" clId="Web-{21BFFD82-9EF7-4A14-92BF-4D2B3303A336}" dt="2024-12-11T23:13:35.743" v="54"/>
          <pc:sldLayoutMkLst>
            <pc:docMk/>
            <pc:sldMasterMk cId="0" sldId="2147483648"/>
            <pc:sldLayoutMk cId="0" sldId="2147483662"/>
          </pc:sldLayoutMkLst>
        </pc:sldLayoutChg>
        <pc:sldLayoutChg chg="del">
          <pc:chgData name="Guest User" userId="e51c47db20d54539" providerId="Windows Live" clId="Web-{21BFFD82-9EF7-4A14-92BF-4D2B3303A336}" dt="2024-12-11T23:13:35.743" v="54"/>
          <pc:sldLayoutMkLst>
            <pc:docMk/>
            <pc:sldMasterMk cId="0" sldId="2147483648"/>
            <pc:sldLayoutMk cId="0" sldId="2147483663"/>
          </pc:sldLayoutMkLst>
        </pc:sldLayoutChg>
        <pc:sldLayoutChg chg="del">
          <pc:chgData name="Guest User" userId="e51c47db20d54539" providerId="Windows Live" clId="Web-{21BFFD82-9EF7-4A14-92BF-4D2B3303A336}" dt="2024-12-11T23:13:35.743" v="54"/>
          <pc:sldLayoutMkLst>
            <pc:docMk/>
            <pc:sldMasterMk cId="0" sldId="2147483648"/>
            <pc:sldLayoutMk cId="0" sldId="2147483664"/>
          </pc:sldLayoutMkLst>
        </pc:sldLayoutChg>
        <pc:sldLayoutChg chg="del">
          <pc:chgData name="Guest User" userId="e51c47db20d54539" providerId="Windows Live" clId="Web-{21BFFD82-9EF7-4A14-92BF-4D2B3303A336}" dt="2024-12-11T23:13:35.743" v="54"/>
          <pc:sldLayoutMkLst>
            <pc:docMk/>
            <pc:sldMasterMk cId="0" sldId="2147483648"/>
            <pc:sldLayoutMk cId="0" sldId="2147483665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3:42.149" v="55"/>
        <pc:sldMasterMkLst>
          <pc:docMk/>
          <pc:sldMasterMk cId="4202061882" sldId="2147483666"/>
        </pc:sldMasterMkLst>
        <pc:sldLayoutChg chg="add del mod replId">
          <pc:chgData name="Guest User" userId="e51c47db20d54539" providerId="Windows Live" clId="Web-{21BFFD82-9EF7-4A14-92BF-4D2B3303A336}" dt="2024-12-11T23:13:42.149" v="55"/>
          <pc:sldLayoutMkLst>
            <pc:docMk/>
            <pc:sldMasterMk cId="4202061882" sldId="2147483666"/>
            <pc:sldLayoutMk cId="2770621930" sldId="2147483667"/>
          </pc:sldLayoutMkLst>
        </pc:sldLayoutChg>
        <pc:sldLayoutChg chg="add del mod replId">
          <pc:chgData name="Guest User" userId="e51c47db20d54539" providerId="Windows Live" clId="Web-{21BFFD82-9EF7-4A14-92BF-4D2B3303A336}" dt="2024-12-11T23:13:42.149" v="55"/>
          <pc:sldLayoutMkLst>
            <pc:docMk/>
            <pc:sldMasterMk cId="4202061882" sldId="2147483666"/>
            <pc:sldLayoutMk cId="1731432872" sldId="2147483668"/>
          </pc:sldLayoutMkLst>
        </pc:sldLayoutChg>
        <pc:sldLayoutChg chg="add del mod replId">
          <pc:chgData name="Guest User" userId="e51c47db20d54539" providerId="Windows Live" clId="Web-{21BFFD82-9EF7-4A14-92BF-4D2B3303A336}" dt="2024-12-11T23:13:42.149" v="55"/>
          <pc:sldLayoutMkLst>
            <pc:docMk/>
            <pc:sldMasterMk cId="4202061882" sldId="2147483666"/>
            <pc:sldLayoutMk cId="3787671789" sldId="2147483669"/>
          </pc:sldLayoutMkLst>
        </pc:sldLayoutChg>
        <pc:sldLayoutChg chg="add del mod replId">
          <pc:chgData name="Guest User" userId="e51c47db20d54539" providerId="Windows Live" clId="Web-{21BFFD82-9EF7-4A14-92BF-4D2B3303A336}" dt="2024-12-11T23:13:42.149" v="55"/>
          <pc:sldLayoutMkLst>
            <pc:docMk/>
            <pc:sldMasterMk cId="4202061882" sldId="2147483666"/>
            <pc:sldLayoutMk cId="2929351635" sldId="2147483670"/>
          </pc:sldLayoutMkLst>
        </pc:sldLayoutChg>
        <pc:sldLayoutChg chg="add del mod replId">
          <pc:chgData name="Guest User" userId="e51c47db20d54539" providerId="Windows Live" clId="Web-{21BFFD82-9EF7-4A14-92BF-4D2B3303A336}" dt="2024-12-11T23:13:42.149" v="55"/>
          <pc:sldLayoutMkLst>
            <pc:docMk/>
            <pc:sldMasterMk cId="4202061882" sldId="2147483666"/>
            <pc:sldLayoutMk cId="3014975104" sldId="2147483671"/>
          </pc:sldLayoutMkLst>
        </pc:sldLayoutChg>
        <pc:sldLayoutChg chg="add del mod replId">
          <pc:chgData name="Guest User" userId="e51c47db20d54539" providerId="Windows Live" clId="Web-{21BFFD82-9EF7-4A14-92BF-4D2B3303A336}" dt="2024-12-11T23:13:42.149" v="55"/>
          <pc:sldLayoutMkLst>
            <pc:docMk/>
            <pc:sldMasterMk cId="4202061882" sldId="2147483666"/>
            <pc:sldLayoutMk cId="3752463271" sldId="2147483672"/>
          </pc:sldLayoutMkLst>
        </pc:sldLayoutChg>
        <pc:sldLayoutChg chg="add del mod replId">
          <pc:chgData name="Guest User" userId="e51c47db20d54539" providerId="Windows Live" clId="Web-{21BFFD82-9EF7-4A14-92BF-4D2B3303A336}" dt="2024-12-11T23:13:42.149" v="55"/>
          <pc:sldLayoutMkLst>
            <pc:docMk/>
            <pc:sldMasterMk cId="4202061882" sldId="2147483666"/>
            <pc:sldLayoutMk cId="3770799794" sldId="2147483673"/>
          </pc:sldLayoutMkLst>
        </pc:sldLayoutChg>
        <pc:sldLayoutChg chg="add del mod replId">
          <pc:chgData name="Guest User" userId="e51c47db20d54539" providerId="Windows Live" clId="Web-{21BFFD82-9EF7-4A14-92BF-4D2B3303A336}" dt="2024-12-11T23:13:42.149" v="55"/>
          <pc:sldLayoutMkLst>
            <pc:docMk/>
            <pc:sldMasterMk cId="4202061882" sldId="2147483666"/>
            <pc:sldLayoutMk cId="1226013393" sldId="2147483674"/>
          </pc:sldLayoutMkLst>
        </pc:sldLayoutChg>
        <pc:sldLayoutChg chg="add del mod replId">
          <pc:chgData name="Guest User" userId="e51c47db20d54539" providerId="Windows Live" clId="Web-{21BFFD82-9EF7-4A14-92BF-4D2B3303A336}" dt="2024-12-11T23:13:42.149" v="55"/>
          <pc:sldLayoutMkLst>
            <pc:docMk/>
            <pc:sldMasterMk cId="4202061882" sldId="2147483666"/>
            <pc:sldLayoutMk cId="2195451666" sldId="2147483675"/>
          </pc:sldLayoutMkLst>
        </pc:sldLayoutChg>
        <pc:sldLayoutChg chg="add del mod replId">
          <pc:chgData name="Guest User" userId="e51c47db20d54539" providerId="Windows Live" clId="Web-{21BFFD82-9EF7-4A14-92BF-4D2B3303A336}" dt="2024-12-11T23:13:42.149" v="55"/>
          <pc:sldLayoutMkLst>
            <pc:docMk/>
            <pc:sldMasterMk cId="4202061882" sldId="2147483666"/>
            <pc:sldLayoutMk cId="2676287900" sldId="2147483676"/>
          </pc:sldLayoutMkLst>
        </pc:sldLayoutChg>
        <pc:sldLayoutChg chg="add del mod replId">
          <pc:chgData name="Guest User" userId="e51c47db20d54539" providerId="Windows Live" clId="Web-{21BFFD82-9EF7-4A14-92BF-4D2B3303A336}" dt="2024-12-11T23:13:42.149" v="55"/>
          <pc:sldLayoutMkLst>
            <pc:docMk/>
            <pc:sldMasterMk cId="4202061882" sldId="2147483666"/>
            <pc:sldLayoutMk cId="1547398210" sldId="2147483677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3:43.165" v="56"/>
        <pc:sldMasterMkLst>
          <pc:docMk/>
          <pc:sldMasterMk cId="3440592877" sldId="2147483678"/>
        </pc:sldMasterMkLst>
        <pc:sldLayoutChg chg="add del mod replId">
          <pc:chgData name="Guest User" userId="e51c47db20d54539" providerId="Windows Live" clId="Web-{21BFFD82-9EF7-4A14-92BF-4D2B3303A336}" dt="2024-12-11T23:13:43.165" v="56"/>
          <pc:sldLayoutMkLst>
            <pc:docMk/>
            <pc:sldMasterMk cId="3440592877" sldId="2147483678"/>
            <pc:sldLayoutMk cId="3259024474" sldId="2147483679"/>
          </pc:sldLayoutMkLst>
        </pc:sldLayoutChg>
        <pc:sldLayoutChg chg="add del mod replId">
          <pc:chgData name="Guest User" userId="e51c47db20d54539" providerId="Windows Live" clId="Web-{21BFFD82-9EF7-4A14-92BF-4D2B3303A336}" dt="2024-12-11T23:13:43.165" v="56"/>
          <pc:sldLayoutMkLst>
            <pc:docMk/>
            <pc:sldMasterMk cId="3440592877" sldId="2147483678"/>
            <pc:sldLayoutMk cId="449727791" sldId="2147483680"/>
          </pc:sldLayoutMkLst>
        </pc:sldLayoutChg>
        <pc:sldLayoutChg chg="add del mod replId">
          <pc:chgData name="Guest User" userId="e51c47db20d54539" providerId="Windows Live" clId="Web-{21BFFD82-9EF7-4A14-92BF-4D2B3303A336}" dt="2024-12-11T23:13:43.165" v="56"/>
          <pc:sldLayoutMkLst>
            <pc:docMk/>
            <pc:sldMasterMk cId="3440592877" sldId="2147483678"/>
            <pc:sldLayoutMk cId="985704483" sldId="2147483681"/>
          </pc:sldLayoutMkLst>
        </pc:sldLayoutChg>
        <pc:sldLayoutChg chg="add del mod replId">
          <pc:chgData name="Guest User" userId="e51c47db20d54539" providerId="Windows Live" clId="Web-{21BFFD82-9EF7-4A14-92BF-4D2B3303A336}" dt="2024-12-11T23:13:43.165" v="56"/>
          <pc:sldLayoutMkLst>
            <pc:docMk/>
            <pc:sldMasterMk cId="3440592877" sldId="2147483678"/>
            <pc:sldLayoutMk cId="2020391855" sldId="2147483682"/>
          </pc:sldLayoutMkLst>
        </pc:sldLayoutChg>
        <pc:sldLayoutChg chg="add del mod replId">
          <pc:chgData name="Guest User" userId="e51c47db20d54539" providerId="Windows Live" clId="Web-{21BFFD82-9EF7-4A14-92BF-4D2B3303A336}" dt="2024-12-11T23:13:43.165" v="56"/>
          <pc:sldLayoutMkLst>
            <pc:docMk/>
            <pc:sldMasterMk cId="3440592877" sldId="2147483678"/>
            <pc:sldLayoutMk cId="856291459" sldId="2147483683"/>
          </pc:sldLayoutMkLst>
        </pc:sldLayoutChg>
        <pc:sldLayoutChg chg="add del mod replId">
          <pc:chgData name="Guest User" userId="e51c47db20d54539" providerId="Windows Live" clId="Web-{21BFFD82-9EF7-4A14-92BF-4D2B3303A336}" dt="2024-12-11T23:13:43.165" v="56"/>
          <pc:sldLayoutMkLst>
            <pc:docMk/>
            <pc:sldMasterMk cId="3440592877" sldId="2147483678"/>
            <pc:sldLayoutMk cId="3274522097" sldId="2147483684"/>
          </pc:sldLayoutMkLst>
        </pc:sldLayoutChg>
        <pc:sldLayoutChg chg="add del mod replId">
          <pc:chgData name="Guest User" userId="e51c47db20d54539" providerId="Windows Live" clId="Web-{21BFFD82-9EF7-4A14-92BF-4D2B3303A336}" dt="2024-12-11T23:13:43.165" v="56"/>
          <pc:sldLayoutMkLst>
            <pc:docMk/>
            <pc:sldMasterMk cId="3440592877" sldId="2147483678"/>
            <pc:sldLayoutMk cId="1468831941" sldId="2147483685"/>
          </pc:sldLayoutMkLst>
        </pc:sldLayoutChg>
        <pc:sldLayoutChg chg="add del mod replId">
          <pc:chgData name="Guest User" userId="e51c47db20d54539" providerId="Windows Live" clId="Web-{21BFFD82-9EF7-4A14-92BF-4D2B3303A336}" dt="2024-12-11T23:13:43.165" v="56"/>
          <pc:sldLayoutMkLst>
            <pc:docMk/>
            <pc:sldMasterMk cId="3440592877" sldId="2147483678"/>
            <pc:sldLayoutMk cId="3249433680" sldId="2147483686"/>
          </pc:sldLayoutMkLst>
        </pc:sldLayoutChg>
        <pc:sldLayoutChg chg="add del mod replId">
          <pc:chgData name="Guest User" userId="e51c47db20d54539" providerId="Windows Live" clId="Web-{21BFFD82-9EF7-4A14-92BF-4D2B3303A336}" dt="2024-12-11T23:13:43.165" v="56"/>
          <pc:sldLayoutMkLst>
            <pc:docMk/>
            <pc:sldMasterMk cId="3440592877" sldId="2147483678"/>
            <pc:sldLayoutMk cId="4286520935" sldId="2147483687"/>
          </pc:sldLayoutMkLst>
        </pc:sldLayoutChg>
        <pc:sldLayoutChg chg="add del mod replId">
          <pc:chgData name="Guest User" userId="e51c47db20d54539" providerId="Windows Live" clId="Web-{21BFFD82-9EF7-4A14-92BF-4D2B3303A336}" dt="2024-12-11T23:13:43.165" v="56"/>
          <pc:sldLayoutMkLst>
            <pc:docMk/>
            <pc:sldMasterMk cId="3440592877" sldId="2147483678"/>
            <pc:sldLayoutMk cId="320378858" sldId="2147483688"/>
          </pc:sldLayoutMkLst>
        </pc:sldLayoutChg>
        <pc:sldLayoutChg chg="add del mod replId">
          <pc:chgData name="Guest User" userId="e51c47db20d54539" providerId="Windows Live" clId="Web-{21BFFD82-9EF7-4A14-92BF-4D2B3303A336}" dt="2024-12-11T23:13:43.165" v="56"/>
          <pc:sldLayoutMkLst>
            <pc:docMk/>
            <pc:sldMasterMk cId="3440592877" sldId="2147483678"/>
            <pc:sldLayoutMk cId="294271810" sldId="2147483689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3:44.478" v="57"/>
        <pc:sldMasterMkLst>
          <pc:docMk/>
          <pc:sldMasterMk cId="3384082440" sldId="2147483690"/>
        </pc:sldMasterMkLst>
        <pc:sldLayoutChg chg="add del mod replId">
          <pc:chgData name="Guest User" userId="e51c47db20d54539" providerId="Windows Live" clId="Web-{21BFFD82-9EF7-4A14-92BF-4D2B3303A336}" dt="2024-12-11T23:13:44.478" v="57"/>
          <pc:sldLayoutMkLst>
            <pc:docMk/>
            <pc:sldMasterMk cId="3384082440" sldId="2147483690"/>
            <pc:sldLayoutMk cId="201312959" sldId="2147483691"/>
          </pc:sldLayoutMkLst>
        </pc:sldLayoutChg>
        <pc:sldLayoutChg chg="add del mod replId">
          <pc:chgData name="Guest User" userId="e51c47db20d54539" providerId="Windows Live" clId="Web-{21BFFD82-9EF7-4A14-92BF-4D2B3303A336}" dt="2024-12-11T23:13:44.478" v="57"/>
          <pc:sldLayoutMkLst>
            <pc:docMk/>
            <pc:sldMasterMk cId="3384082440" sldId="2147483690"/>
            <pc:sldLayoutMk cId="3378432335" sldId="2147483692"/>
          </pc:sldLayoutMkLst>
        </pc:sldLayoutChg>
        <pc:sldLayoutChg chg="add del mod replId">
          <pc:chgData name="Guest User" userId="e51c47db20d54539" providerId="Windows Live" clId="Web-{21BFFD82-9EF7-4A14-92BF-4D2B3303A336}" dt="2024-12-11T23:13:44.478" v="57"/>
          <pc:sldLayoutMkLst>
            <pc:docMk/>
            <pc:sldMasterMk cId="3384082440" sldId="2147483690"/>
            <pc:sldLayoutMk cId="367059198" sldId="2147483693"/>
          </pc:sldLayoutMkLst>
        </pc:sldLayoutChg>
        <pc:sldLayoutChg chg="add del mod replId">
          <pc:chgData name="Guest User" userId="e51c47db20d54539" providerId="Windows Live" clId="Web-{21BFFD82-9EF7-4A14-92BF-4D2B3303A336}" dt="2024-12-11T23:13:44.478" v="57"/>
          <pc:sldLayoutMkLst>
            <pc:docMk/>
            <pc:sldMasterMk cId="3384082440" sldId="2147483690"/>
            <pc:sldLayoutMk cId="2549244286" sldId="2147483694"/>
          </pc:sldLayoutMkLst>
        </pc:sldLayoutChg>
        <pc:sldLayoutChg chg="add del mod replId">
          <pc:chgData name="Guest User" userId="e51c47db20d54539" providerId="Windows Live" clId="Web-{21BFFD82-9EF7-4A14-92BF-4D2B3303A336}" dt="2024-12-11T23:13:44.478" v="57"/>
          <pc:sldLayoutMkLst>
            <pc:docMk/>
            <pc:sldMasterMk cId="3384082440" sldId="2147483690"/>
            <pc:sldLayoutMk cId="148787386" sldId="2147483695"/>
          </pc:sldLayoutMkLst>
        </pc:sldLayoutChg>
        <pc:sldLayoutChg chg="add del mod replId">
          <pc:chgData name="Guest User" userId="e51c47db20d54539" providerId="Windows Live" clId="Web-{21BFFD82-9EF7-4A14-92BF-4D2B3303A336}" dt="2024-12-11T23:13:44.478" v="57"/>
          <pc:sldLayoutMkLst>
            <pc:docMk/>
            <pc:sldMasterMk cId="3384082440" sldId="2147483690"/>
            <pc:sldLayoutMk cId="2487869651" sldId="2147483696"/>
          </pc:sldLayoutMkLst>
        </pc:sldLayoutChg>
        <pc:sldLayoutChg chg="add del mod replId">
          <pc:chgData name="Guest User" userId="e51c47db20d54539" providerId="Windows Live" clId="Web-{21BFFD82-9EF7-4A14-92BF-4D2B3303A336}" dt="2024-12-11T23:13:44.478" v="57"/>
          <pc:sldLayoutMkLst>
            <pc:docMk/>
            <pc:sldMasterMk cId="3384082440" sldId="2147483690"/>
            <pc:sldLayoutMk cId="3226164668" sldId="2147483697"/>
          </pc:sldLayoutMkLst>
        </pc:sldLayoutChg>
        <pc:sldLayoutChg chg="add del mod replId">
          <pc:chgData name="Guest User" userId="e51c47db20d54539" providerId="Windows Live" clId="Web-{21BFFD82-9EF7-4A14-92BF-4D2B3303A336}" dt="2024-12-11T23:13:44.478" v="57"/>
          <pc:sldLayoutMkLst>
            <pc:docMk/>
            <pc:sldMasterMk cId="3384082440" sldId="2147483690"/>
            <pc:sldLayoutMk cId="2714679435" sldId="2147483698"/>
          </pc:sldLayoutMkLst>
        </pc:sldLayoutChg>
        <pc:sldLayoutChg chg="add del mod replId">
          <pc:chgData name="Guest User" userId="e51c47db20d54539" providerId="Windows Live" clId="Web-{21BFFD82-9EF7-4A14-92BF-4D2B3303A336}" dt="2024-12-11T23:13:44.478" v="57"/>
          <pc:sldLayoutMkLst>
            <pc:docMk/>
            <pc:sldMasterMk cId="3384082440" sldId="2147483690"/>
            <pc:sldLayoutMk cId="1444601643" sldId="2147483699"/>
          </pc:sldLayoutMkLst>
        </pc:sldLayoutChg>
        <pc:sldLayoutChg chg="add del mod replId">
          <pc:chgData name="Guest User" userId="e51c47db20d54539" providerId="Windows Live" clId="Web-{21BFFD82-9EF7-4A14-92BF-4D2B3303A336}" dt="2024-12-11T23:13:44.478" v="57"/>
          <pc:sldLayoutMkLst>
            <pc:docMk/>
            <pc:sldMasterMk cId="3384082440" sldId="2147483690"/>
            <pc:sldLayoutMk cId="2056355896" sldId="2147483700"/>
          </pc:sldLayoutMkLst>
        </pc:sldLayoutChg>
        <pc:sldLayoutChg chg="add del mod replId">
          <pc:chgData name="Guest User" userId="e51c47db20d54539" providerId="Windows Live" clId="Web-{21BFFD82-9EF7-4A14-92BF-4D2B3303A336}" dt="2024-12-11T23:13:44.478" v="57"/>
          <pc:sldLayoutMkLst>
            <pc:docMk/>
            <pc:sldMasterMk cId="3384082440" sldId="2147483690"/>
            <pc:sldLayoutMk cId="826188315" sldId="2147483701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3:47.571" v="58"/>
        <pc:sldMasterMkLst>
          <pc:docMk/>
          <pc:sldMasterMk cId="3572346367" sldId="2147483702"/>
        </pc:sldMasterMkLst>
        <pc:sldLayoutChg chg="add del mod replId">
          <pc:chgData name="Guest User" userId="e51c47db20d54539" providerId="Windows Live" clId="Web-{21BFFD82-9EF7-4A14-92BF-4D2B3303A336}" dt="2024-12-11T23:13:47.571" v="58"/>
          <pc:sldLayoutMkLst>
            <pc:docMk/>
            <pc:sldMasterMk cId="3572346367" sldId="2147483702"/>
            <pc:sldLayoutMk cId="1219687424" sldId="2147483703"/>
          </pc:sldLayoutMkLst>
        </pc:sldLayoutChg>
        <pc:sldLayoutChg chg="add del mod replId">
          <pc:chgData name="Guest User" userId="e51c47db20d54539" providerId="Windows Live" clId="Web-{21BFFD82-9EF7-4A14-92BF-4D2B3303A336}" dt="2024-12-11T23:13:47.571" v="58"/>
          <pc:sldLayoutMkLst>
            <pc:docMk/>
            <pc:sldMasterMk cId="3572346367" sldId="2147483702"/>
            <pc:sldLayoutMk cId="3429664499" sldId="2147483704"/>
          </pc:sldLayoutMkLst>
        </pc:sldLayoutChg>
        <pc:sldLayoutChg chg="add del mod replId">
          <pc:chgData name="Guest User" userId="e51c47db20d54539" providerId="Windows Live" clId="Web-{21BFFD82-9EF7-4A14-92BF-4D2B3303A336}" dt="2024-12-11T23:13:47.571" v="58"/>
          <pc:sldLayoutMkLst>
            <pc:docMk/>
            <pc:sldMasterMk cId="3572346367" sldId="2147483702"/>
            <pc:sldLayoutMk cId="169615813" sldId="2147483705"/>
          </pc:sldLayoutMkLst>
        </pc:sldLayoutChg>
        <pc:sldLayoutChg chg="add del mod replId">
          <pc:chgData name="Guest User" userId="e51c47db20d54539" providerId="Windows Live" clId="Web-{21BFFD82-9EF7-4A14-92BF-4D2B3303A336}" dt="2024-12-11T23:13:47.571" v="58"/>
          <pc:sldLayoutMkLst>
            <pc:docMk/>
            <pc:sldMasterMk cId="3572346367" sldId="2147483702"/>
            <pc:sldLayoutMk cId="2887579160" sldId="2147483706"/>
          </pc:sldLayoutMkLst>
        </pc:sldLayoutChg>
        <pc:sldLayoutChg chg="add del mod replId">
          <pc:chgData name="Guest User" userId="e51c47db20d54539" providerId="Windows Live" clId="Web-{21BFFD82-9EF7-4A14-92BF-4D2B3303A336}" dt="2024-12-11T23:13:47.571" v="58"/>
          <pc:sldLayoutMkLst>
            <pc:docMk/>
            <pc:sldMasterMk cId="3572346367" sldId="2147483702"/>
            <pc:sldLayoutMk cId="1141049175" sldId="2147483707"/>
          </pc:sldLayoutMkLst>
        </pc:sldLayoutChg>
        <pc:sldLayoutChg chg="add del mod replId">
          <pc:chgData name="Guest User" userId="e51c47db20d54539" providerId="Windows Live" clId="Web-{21BFFD82-9EF7-4A14-92BF-4D2B3303A336}" dt="2024-12-11T23:13:47.571" v="58"/>
          <pc:sldLayoutMkLst>
            <pc:docMk/>
            <pc:sldMasterMk cId="3572346367" sldId="2147483702"/>
            <pc:sldLayoutMk cId="2313597567" sldId="2147483708"/>
          </pc:sldLayoutMkLst>
        </pc:sldLayoutChg>
        <pc:sldLayoutChg chg="add del mod replId">
          <pc:chgData name="Guest User" userId="e51c47db20d54539" providerId="Windows Live" clId="Web-{21BFFD82-9EF7-4A14-92BF-4D2B3303A336}" dt="2024-12-11T23:13:47.571" v="58"/>
          <pc:sldLayoutMkLst>
            <pc:docMk/>
            <pc:sldMasterMk cId="3572346367" sldId="2147483702"/>
            <pc:sldLayoutMk cId="1570711920" sldId="2147483709"/>
          </pc:sldLayoutMkLst>
        </pc:sldLayoutChg>
        <pc:sldLayoutChg chg="add del mod replId">
          <pc:chgData name="Guest User" userId="e51c47db20d54539" providerId="Windows Live" clId="Web-{21BFFD82-9EF7-4A14-92BF-4D2B3303A336}" dt="2024-12-11T23:13:47.571" v="58"/>
          <pc:sldLayoutMkLst>
            <pc:docMk/>
            <pc:sldMasterMk cId="3572346367" sldId="2147483702"/>
            <pc:sldLayoutMk cId="1678199871" sldId="2147483710"/>
          </pc:sldLayoutMkLst>
        </pc:sldLayoutChg>
        <pc:sldLayoutChg chg="add del mod replId">
          <pc:chgData name="Guest User" userId="e51c47db20d54539" providerId="Windows Live" clId="Web-{21BFFD82-9EF7-4A14-92BF-4D2B3303A336}" dt="2024-12-11T23:13:47.571" v="58"/>
          <pc:sldLayoutMkLst>
            <pc:docMk/>
            <pc:sldMasterMk cId="3572346367" sldId="2147483702"/>
            <pc:sldLayoutMk cId="3330063102" sldId="2147483711"/>
          </pc:sldLayoutMkLst>
        </pc:sldLayoutChg>
        <pc:sldLayoutChg chg="add del mod replId">
          <pc:chgData name="Guest User" userId="e51c47db20d54539" providerId="Windows Live" clId="Web-{21BFFD82-9EF7-4A14-92BF-4D2B3303A336}" dt="2024-12-11T23:13:47.571" v="58"/>
          <pc:sldLayoutMkLst>
            <pc:docMk/>
            <pc:sldMasterMk cId="3572346367" sldId="2147483702"/>
            <pc:sldLayoutMk cId="2980627099" sldId="2147483712"/>
          </pc:sldLayoutMkLst>
        </pc:sldLayoutChg>
        <pc:sldLayoutChg chg="add del mod replId">
          <pc:chgData name="Guest User" userId="e51c47db20d54539" providerId="Windows Live" clId="Web-{21BFFD82-9EF7-4A14-92BF-4D2B3303A336}" dt="2024-12-11T23:13:47.571" v="58"/>
          <pc:sldLayoutMkLst>
            <pc:docMk/>
            <pc:sldMasterMk cId="3572346367" sldId="2147483702"/>
            <pc:sldLayoutMk cId="1805087177" sldId="2147483713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3:49.790" v="59"/>
        <pc:sldMasterMkLst>
          <pc:docMk/>
          <pc:sldMasterMk cId="1805804935" sldId="2147483714"/>
        </pc:sldMasterMkLst>
        <pc:sldLayoutChg chg="add del mod replId">
          <pc:chgData name="Guest User" userId="e51c47db20d54539" providerId="Windows Live" clId="Web-{21BFFD82-9EF7-4A14-92BF-4D2B3303A336}" dt="2024-12-11T23:13:49.790" v="59"/>
          <pc:sldLayoutMkLst>
            <pc:docMk/>
            <pc:sldMasterMk cId="1805804935" sldId="2147483714"/>
            <pc:sldLayoutMk cId="580172477" sldId="2147483715"/>
          </pc:sldLayoutMkLst>
        </pc:sldLayoutChg>
        <pc:sldLayoutChg chg="add del mod replId">
          <pc:chgData name="Guest User" userId="e51c47db20d54539" providerId="Windows Live" clId="Web-{21BFFD82-9EF7-4A14-92BF-4D2B3303A336}" dt="2024-12-11T23:13:49.790" v="59"/>
          <pc:sldLayoutMkLst>
            <pc:docMk/>
            <pc:sldMasterMk cId="1805804935" sldId="2147483714"/>
            <pc:sldLayoutMk cId="1186182293" sldId="2147483716"/>
          </pc:sldLayoutMkLst>
        </pc:sldLayoutChg>
        <pc:sldLayoutChg chg="add del mod replId">
          <pc:chgData name="Guest User" userId="e51c47db20d54539" providerId="Windows Live" clId="Web-{21BFFD82-9EF7-4A14-92BF-4D2B3303A336}" dt="2024-12-11T23:13:49.790" v="59"/>
          <pc:sldLayoutMkLst>
            <pc:docMk/>
            <pc:sldMasterMk cId="1805804935" sldId="2147483714"/>
            <pc:sldLayoutMk cId="95942151" sldId="2147483717"/>
          </pc:sldLayoutMkLst>
        </pc:sldLayoutChg>
        <pc:sldLayoutChg chg="add del mod replId">
          <pc:chgData name="Guest User" userId="e51c47db20d54539" providerId="Windows Live" clId="Web-{21BFFD82-9EF7-4A14-92BF-4D2B3303A336}" dt="2024-12-11T23:13:49.790" v="59"/>
          <pc:sldLayoutMkLst>
            <pc:docMk/>
            <pc:sldMasterMk cId="1805804935" sldId="2147483714"/>
            <pc:sldLayoutMk cId="911604950" sldId="2147483718"/>
          </pc:sldLayoutMkLst>
        </pc:sldLayoutChg>
        <pc:sldLayoutChg chg="add del mod replId">
          <pc:chgData name="Guest User" userId="e51c47db20d54539" providerId="Windows Live" clId="Web-{21BFFD82-9EF7-4A14-92BF-4D2B3303A336}" dt="2024-12-11T23:13:49.790" v="59"/>
          <pc:sldLayoutMkLst>
            <pc:docMk/>
            <pc:sldMasterMk cId="1805804935" sldId="2147483714"/>
            <pc:sldLayoutMk cId="823816897" sldId="2147483719"/>
          </pc:sldLayoutMkLst>
        </pc:sldLayoutChg>
        <pc:sldLayoutChg chg="add del mod replId">
          <pc:chgData name="Guest User" userId="e51c47db20d54539" providerId="Windows Live" clId="Web-{21BFFD82-9EF7-4A14-92BF-4D2B3303A336}" dt="2024-12-11T23:13:49.790" v="59"/>
          <pc:sldLayoutMkLst>
            <pc:docMk/>
            <pc:sldMasterMk cId="1805804935" sldId="2147483714"/>
            <pc:sldLayoutMk cId="359414303" sldId="2147483720"/>
          </pc:sldLayoutMkLst>
        </pc:sldLayoutChg>
        <pc:sldLayoutChg chg="add del mod replId">
          <pc:chgData name="Guest User" userId="e51c47db20d54539" providerId="Windows Live" clId="Web-{21BFFD82-9EF7-4A14-92BF-4D2B3303A336}" dt="2024-12-11T23:13:49.790" v="59"/>
          <pc:sldLayoutMkLst>
            <pc:docMk/>
            <pc:sldMasterMk cId="1805804935" sldId="2147483714"/>
            <pc:sldLayoutMk cId="840065193" sldId="2147483721"/>
          </pc:sldLayoutMkLst>
        </pc:sldLayoutChg>
        <pc:sldLayoutChg chg="add del mod replId">
          <pc:chgData name="Guest User" userId="e51c47db20d54539" providerId="Windows Live" clId="Web-{21BFFD82-9EF7-4A14-92BF-4D2B3303A336}" dt="2024-12-11T23:13:49.790" v="59"/>
          <pc:sldLayoutMkLst>
            <pc:docMk/>
            <pc:sldMasterMk cId="1805804935" sldId="2147483714"/>
            <pc:sldLayoutMk cId="2707015245" sldId="2147483722"/>
          </pc:sldLayoutMkLst>
        </pc:sldLayoutChg>
        <pc:sldLayoutChg chg="add del mod replId">
          <pc:chgData name="Guest User" userId="e51c47db20d54539" providerId="Windows Live" clId="Web-{21BFFD82-9EF7-4A14-92BF-4D2B3303A336}" dt="2024-12-11T23:13:49.790" v="59"/>
          <pc:sldLayoutMkLst>
            <pc:docMk/>
            <pc:sldMasterMk cId="1805804935" sldId="2147483714"/>
            <pc:sldLayoutMk cId="926945323" sldId="2147483723"/>
          </pc:sldLayoutMkLst>
        </pc:sldLayoutChg>
        <pc:sldLayoutChg chg="add del mod replId">
          <pc:chgData name="Guest User" userId="e51c47db20d54539" providerId="Windows Live" clId="Web-{21BFFD82-9EF7-4A14-92BF-4D2B3303A336}" dt="2024-12-11T23:13:49.790" v="59"/>
          <pc:sldLayoutMkLst>
            <pc:docMk/>
            <pc:sldMasterMk cId="1805804935" sldId="2147483714"/>
            <pc:sldLayoutMk cId="1623405361" sldId="2147483724"/>
          </pc:sldLayoutMkLst>
        </pc:sldLayoutChg>
        <pc:sldLayoutChg chg="add del mod replId">
          <pc:chgData name="Guest User" userId="e51c47db20d54539" providerId="Windows Live" clId="Web-{21BFFD82-9EF7-4A14-92BF-4D2B3303A336}" dt="2024-12-11T23:13:49.790" v="59"/>
          <pc:sldLayoutMkLst>
            <pc:docMk/>
            <pc:sldMasterMk cId="1805804935" sldId="2147483714"/>
            <pc:sldLayoutMk cId="2191940525" sldId="2147483725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3:51.618" v="60"/>
        <pc:sldMasterMkLst>
          <pc:docMk/>
          <pc:sldMasterMk cId="2481218491" sldId="2147483726"/>
        </pc:sldMasterMkLst>
        <pc:sldLayoutChg chg="add del mod replId">
          <pc:chgData name="Guest User" userId="e51c47db20d54539" providerId="Windows Live" clId="Web-{21BFFD82-9EF7-4A14-92BF-4D2B3303A336}" dt="2024-12-11T23:13:51.618" v="60"/>
          <pc:sldLayoutMkLst>
            <pc:docMk/>
            <pc:sldMasterMk cId="2481218491" sldId="2147483726"/>
            <pc:sldLayoutMk cId="4240537193" sldId="2147483727"/>
          </pc:sldLayoutMkLst>
        </pc:sldLayoutChg>
        <pc:sldLayoutChg chg="add del mod replId">
          <pc:chgData name="Guest User" userId="e51c47db20d54539" providerId="Windows Live" clId="Web-{21BFFD82-9EF7-4A14-92BF-4D2B3303A336}" dt="2024-12-11T23:13:51.618" v="60"/>
          <pc:sldLayoutMkLst>
            <pc:docMk/>
            <pc:sldMasterMk cId="2481218491" sldId="2147483726"/>
            <pc:sldLayoutMk cId="306371669" sldId="2147483728"/>
          </pc:sldLayoutMkLst>
        </pc:sldLayoutChg>
        <pc:sldLayoutChg chg="add del mod replId">
          <pc:chgData name="Guest User" userId="e51c47db20d54539" providerId="Windows Live" clId="Web-{21BFFD82-9EF7-4A14-92BF-4D2B3303A336}" dt="2024-12-11T23:13:51.618" v="60"/>
          <pc:sldLayoutMkLst>
            <pc:docMk/>
            <pc:sldMasterMk cId="2481218491" sldId="2147483726"/>
            <pc:sldLayoutMk cId="249793708" sldId="2147483729"/>
          </pc:sldLayoutMkLst>
        </pc:sldLayoutChg>
        <pc:sldLayoutChg chg="add del mod replId">
          <pc:chgData name="Guest User" userId="e51c47db20d54539" providerId="Windows Live" clId="Web-{21BFFD82-9EF7-4A14-92BF-4D2B3303A336}" dt="2024-12-11T23:13:51.618" v="60"/>
          <pc:sldLayoutMkLst>
            <pc:docMk/>
            <pc:sldMasterMk cId="2481218491" sldId="2147483726"/>
            <pc:sldLayoutMk cId="4063920688" sldId="2147483730"/>
          </pc:sldLayoutMkLst>
        </pc:sldLayoutChg>
        <pc:sldLayoutChg chg="add del mod replId">
          <pc:chgData name="Guest User" userId="e51c47db20d54539" providerId="Windows Live" clId="Web-{21BFFD82-9EF7-4A14-92BF-4D2B3303A336}" dt="2024-12-11T23:13:51.618" v="60"/>
          <pc:sldLayoutMkLst>
            <pc:docMk/>
            <pc:sldMasterMk cId="2481218491" sldId="2147483726"/>
            <pc:sldLayoutMk cId="816697778" sldId="2147483731"/>
          </pc:sldLayoutMkLst>
        </pc:sldLayoutChg>
        <pc:sldLayoutChg chg="add del mod replId">
          <pc:chgData name="Guest User" userId="e51c47db20d54539" providerId="Windows Live" clId="Web-{21BFFD82-9EF7-4A14-92BF-4D2B3303A336}" dt="2024-12-11T23:13:51.618" v="60"/>
          <pc:sldLayoutMkLst>
            <pc:docMk/>
            <pc:sldMasterMk cId="2481218491" sldId="2147483726"/>
            <pc:sldLayoutMk cId="3903906118" sldId="2147483732"/>
          </pc:sldLayoutMkLst>
        </pc:sldLayoutChg>
        <pc:sldLayoutChg chg="add del mod replId">
          <pc:chgData name="Guest User" userId="e51c47db20d54539" providerId="Windows Live" clId="Web-{21BFFD82-9EF7-4A14-92BF-4D2B3303A336}" dt="2024-12-11T23:13:51.618" v="60"/>
          <pc:sldLayoutMkLst>
            <pc:docMk/>
            <pc:sldMasterMk cId="2481218491" sldId="2147483726"/>
            <pc:sldLayoutMk cId="3259613868" sldId="2147483733"/>
          </pc:sldLayoutMkLst>
        </pc:sldLayoutChg>
        <pc:sldLayoutChg chg="add del mod replId">
          <pc:chgData name="Guest User" userId="e51c47db20d54539" providerId="Windows Live" clId="Web-{21BFFD82-9EF7-4A14-92BF-4D2B3303A336}" dt="2024-12-11T23:13:51.618" v="60"/>
          <pc:sldLayoutMkLst>
            <pc:docMk/>
            <pc:sldMasterMk cId="2481218491" sldId="2147483726"/>
            <pc:sldLayoutMk cId="1884735733" sldId="2147483734"/>
          </pc:sldLayoutMkLst>
        </pc:sldLayoutChg>
        <pc:sldLayoutChg chg="add del mod replId">
          <pc:chgData name="Guest User" userId="e51c47db20d54539" providerId="Windows Live" clId="Web-{21BFFD82-9EF7-4A14-92BF-4D2B3303A336}" dt="2024-12-11T23:13:51.618" v="60"/>
          <pc:sldLayoutMkLst>
            <pc:docMk/>
            <pc:sldMasterMk cId="2481218491" sldId="2147483726"/>
            <pc:sldLayoutMk cId="2282494608" sldId="2147483735"/>
          </pc:sldLayoutMkLst>
        </pc:sldLayoutChg>
        <pc:sldLayoutChg chg="add del mod replId">
          <pc:chgData name="Guest User" userId="e51c47db20d54539" providerId="Windows Live" clId="Web-{21BFFD82-9EF7-4A14-92BF-4D2B3303A336}" dt="2024-12-11T23:13:51.618" v="60"/>
          <pc:sldLayoutMkLst>
            <pc:docMk/>
            <pc:sldMasterMk cId="2481218491" sldId="2147483726"/>
            <pc:sldLayoutMk cId="1144391474" sldId="2147483736"/>
          </pc:sldLayoutMkLst>
        </pc:sldLayoutChg>
        <pc:sldLayoutChg chg="add del mod replId">
          <pc:chgData name="Guest User" userId="e51c47db20d54539" providerId="Windows Live" clId="Web-{21BFFD82-9EF7-4A14-92BF-4D2B3303A336}" dt="2024-12-11T23:13:51.618" v="60"/>
          <pc:sldLayoutMkLst>
            <pc:docMk/>
            <pc:sldMasterMk cId="2481218491" sldId="2147483726"/>
            <pc:sldLayoutMk cId="904512016" sldId="2147483737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3:53.415" v="61"/>
        <pc:sldMasterMkLst>
          <pc:docMk/>
          <pc:sldMasterMk cId="1380296851" sldId="2147483738"/>
        </pc:sldMasterMkLst>
        <pc:sldLayoutChg chg="add del mod replId">
          <pc:chgData name="Guest User" userId="e51c47db20d54539" providerId="Windows Live" clId="Web-{21BFFD82-9EF7-4A14-92BF-4D2B3303A336}" dt="2024-12-11T23:13:53.415" v="61"/>
          <pc:sldLayoutMkLst>
            <pc:docMk/>
            <pc:sldMasterMk cId="1380296851" sldId="2147483738"/>
            <pc:sldLayoutMk cId="1370412569" sldId="2147483739"/>
          </pc:sldLayoutMkLst>
        </pc:sldLayoutChg>
        <pc:sldLayoutChg chg="add del mod replId">
          <pc:chgData name="Guest User" userId="e51c47db20d54539" providerId="Windows Live" clId="Web-{21BFFD82-9EF7-4A14-92BF-4D2B3303A336}" dt="2024-12-11T23:13:53.415" v="61"/>
          <pc:sldLayoutMkLst>
            <pc:docMk/>
            <pc:sldMasterMk cId="1380296851" sldId="2147483738"/>
            <pc:sldLayoutMk cId="4154782543" sldId="2147483740"/>
          </pc:sldLayoutMkLst>
        </pc:sldLayoutChg>
        <pc:sldLayoutChg chg="add del mod replId">
          <pc:chgData name="Guest User" userId="e51c47db20d54539" providerId="Windows Live" clId="Web-{21BFFD82-9EF7-4A14-92BF-4D2B3303A336}" dt="2024-12-11T23:13:53.415" v="61"/>
          <pc:sldLayoutMkLst>
            <pc:docMk/>
            <pc:sldMasterMk cId="1380296851" sldId="2147483738"/>
            <pc:sldLayoutMk cId="3835659145" sldId="2147483741"/>
          </pc:sldLayoutMkLst>
        </pc:sldLayoutChg>
        <pc:sldLayoutChg chg="add del mod replId">
          <pc:chgData name="Guest User" userId="e51c47db20d54539" providerId="Windows Live" clId="Web-{21BFFD82-9EF7-4A14-92BF-4D2B3303A336}" dt="2024-12-11T23:13:53.415" v="61"/>
          <pc:sldLayoutMkLst>
            <pc:docMk/>
            <pc:sldMasterMk cId="1380296851" sldId="2147483738"/>
            <pc:sldLayoutMk cId="2599779651" sldId="2147483742"/>
          </pc:sldLayoutMkLst>
        </pc:sldLayoutChg>
        <pc:sldLayoutChg chg="add del mod replId">
          <pc:chgData name="Guest User" userId="e51c47db20d54539" providerId="Windows Live" clId="Web-{21BFFD82-9EF7-4A14-92BF-4D2B3303A336}" dt="2024-12-11T23:13:53.415" v="61"/>
          <pc:sldLayoutMkLst>
            <pc:docMk/>
            <pc:sldMasterMk cId="1380296851" sldId="2147483738"/>
            <pc:sldLayoutMk cId="2670517361" sldId="2147483743"/>
          </pc:sldLayoutMkLst>
        </pc:sldLayoutChg>
        <pc:sldLayoutChg chg="add del mod replId">
          <pc:chgData name="Guest User" userId="e51c47db20d54539" providerId="Windows Live" clId="Web-{21BFFD82-9EF7-4A14-92BF-4D2B3303A336}" dt="2024-12-11T23:13:53.415" v="61"/>
          <pc:sldLayoutMkLst>
            <pc:docMk/>
            <pc:sldMasterMk cId="1380296851" sldId="2147483738"/>
            <pc:sldLayoutMk cId="843773059" sldId="2147483744"/>
          </pc:sldLayoutMkLst>
        </pc:sldLayoutChg>
        <pc:sldLayoutChg chg="add del mod replId">
          <pc:chgData name="Guest User" userId="e51c47db20d54539" providerId="Windows Live" clId="Web-{21BFFD82-9EF7-4A14-92BF-4D2B3303A336}" dt="2024-12-11T23:13:53.415" v="61"/>
          <pc:sldLayoutMkLst>
            <pc:docMk/>
            <pc:sldMasterMk cId="1380296851" sldId="2147483738"/>
            <pc:sldLayoutMk cId="113035632" sldId="2147483745"/>
          </pc:sldLayoutMkLst>
        </pc:sldLayoutChg>
        <pc:sldLayoutChg chg="add del mod replId">
          <pc:chgData name="Guest User" userId="e51c47db20d54539" providerId="Windows Live" clId="Web-{21BFFD82-9EF7-4A14-92BF-4D2B3303A336}" dt="2024-12-11T23:13:53.415" v="61"/>
          <pc:sldLayoutMkLst>
            <pc:docMk/>
            <pc:sldMasterMk cId="1380296851" sldId="2147483738"/>
            <pc:sldLayoutMk cId="2810834092" sldId="2147483746"/>
          </pc:sldLayoutMkLst>
        </pc:sldLayoutChg>
        <pc:sldLayoutChg chg="add del mod replId">
          <pc:chgData name="Guest User" userId="e51c47db20d54539" providerId="Windows Live" clId="Web-{21BFFD82-9EF7-4A14-92BF-4D2B3303A336}" dt="2024-12-11T23:13:53.415" v="61"/>
          <pc:sldLayoutMkLst>
            <pc:docMk/>
            <pc:sldMasterMk cId="1380296851" sldId="2147483738"/>
            <pc:sldLayoutMk cId="979088000" sldId="2147483747"/>
          </pc:sldLayoutMkLst>
        </pc:sldLayoutChg>
        <pc:sldLayoutChg chg="add del mod replId">
          <pc:chgData name="Guest User" userId="e51c47db20d54539" providerId="Windows Live" clId="Web-{21BFFD82-9EF7-4A14-92BF-4D2B3303A336}" dt="2024-12-11T23:13:53.415" v="61"/>
          <pc:sldLayoutMkLst>
            <pc:docMk/>
            <pc:sldMasterMk cId="1380296851" sldId="2147483738"/>
            <pc:sldLayoutMk cId="3583742641" sldId="2147483748"/>
          </pc:sldLayoutMkLst>
        </pc:sldLayoutChg>
        <pc:sldLayoutChg chg="add del mod replId">
          <pc:chgData name="Guest User" userId="e51c47db20d54539" providerId="Windows Live" clId="Web-{21BFFD82-9EF7-4A14-92BF-4D2B3303A336}" dt="2024-12-11T23:13:53.415" v="61"/>
          <pc:sldLayoutMkLst>
            <pc:docMk/>
            <pc:sldMasterMk cId="1380296851" sldId="2147483738"/>
            <pc:sldLayoutMk cId="3815572627" sldId="2147483749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4:14.352" v="62"/>
        <pc:sldMasterMkLst>
          <pc:docMk/>
          <pc:sldMasterMk cId="1838506672" sldId="2147483750"/>
        </pc:sldMasterMkLst>
        <pc:sldLayoutChg chg="add del mod replId">
          <pc:chgData name="Guest User" userId="e51c47db20d54539" providerId="Windows Live" clId="Web-{21BFFD82-9EF7-4A14-92BF-4D2B3303A336}" dt="2024-12-11T23:14:14.352" v="62"/>
          <pc:sldLayoutMkLst>
            <pc:docMk/>
            <pc:sldMasterMk cId="1838506672" sldId="2147483750"/>
            <pc:sldLayoutMk cId="448509171" sldId="2147483751"/>
          </pc:sldLayoutMkLst>
        </pc:sldLayoutChg>
        <pc:sldLayoutChg chg="add del mod replId">
          <pc:chgData name="Guest User" userId="e51c47db20d54539" providerId="Windows Live" clId="Web-{21BFFD82-9EF7-4A14-92BF-4D2B3303A336}" dt="2024-12-11T23:14:14.352" v="62"/>
          <pc:sldLayoutMkLst>
            <pc:docMk/>
            <pc:sldMasterMk cId="1838506672" sldId="2147483750"/>
            <pc:sldLayoutMk cId="1290279098" sldId="2147483752"/>
          </pc:sldLayoutMkLst>
        </pc:sldLayoutChg>
        <pc:sldLayoutChg chg="add del mod replId">
          <pc:chgData name="Guest User" userId="e51c47db20d54539" providerId="Windows Live" clId="Web-{21BFFD82-9EF7-4A14-92BF-4D2B3303A336}" dt="2024-12-11T23:14:14.352" v="62"/>
          <pc:sldLayoutMkLst>
            <pc:docMk/>
            <pc:sldMasterMk cId="1838506672" sldId="2147483750"/>
            <pc:sldLayoutMk cId="410281442" sldId="2147483753"/>
          </pc:sldLayoutMkLst>
        </pc:sldLayoutChg>
        <pc:sldLayoutChg chg="add del mod replId">
          <pc:chgData name="Guest User" userId="e51c47db20d54539" providerId="Windows Live" clId="Web-{21BFFD82-9EF7-4A14-92BF-4D2B3303A336}" dt="2024-12-11T23:14:14.352" v="62"/>
          <pc:sldLayoutMkLst>
            <pc:docMk/>
            <pc:sldMasterMk cId="1838506672" sldId="2147483750"/>
            <pc:sldLayoutMk cId="2756155381" sldId="2147483754"/>
          </pc:sldLayoutMkLst>
        </pc:sldLayoutChg>
        <pc:sldLayoutChg chg="add del mod replId">
          <pc:chgData name="Guest User" userId="e51c47db20d54539" providerId="Windows Live" clId="Web-{21BFFD82-9EF7-4A14-92BF-4D2B3303A336}" dt="2024-12-11T23:14:14.352" v="62"/>
          <pc:sldLayoutMkLst>
            <pc:docMk/>
            <pc:sldMasterMk cId="1838506672" sldId="2147483750"/>
            <pc:sldLayoutMk cId="2367826987" sldId="2147483755"/>
          </pc:sldLayoutMkLst>
        </pc:sldLayoutChg>
        <pc:sldLayoutChg chg="add del mod replId">
          <pc:chgData name="Guest User" userId="e51c47db20d54539" providerId="Windows Live" clId="Web-{21BFFD82-9EF7-4A14-92BF-4D2B3303A336}" dt="2024-12-11T23:14:14.352" v="62"/>
          <pc:sldLayoutMkLst>
            <pc:docMk/>
            <pc:sldMasterMk cId="1838506672" sldId="2147483750"/>
            <pc:sldLayoutMk cId="501643341" sldId="2147483756"/>
          </pc:sldLayoutMkLst>
        </pc:sldLayoutChg>
        <pc:sldLayoutChg chg="add del mod replId">
          <pc:chgData name="Guest User" userId="e51c47db20d54539" providerId="Windows Live" clId="Web-{21BFFD82-9EF7-4A14-92BF-4D2B3303A336}" dt="2024-12-11T23:14:14.352" v="62"/>
          <pc:sldLayoutMkLst>
            <pc:docMk/>
            <pc:sldMasterMk cId="1838506672" sldId="2147483750"/>
            <pc:sldLayoutMk cId="3480945751" sldId="2147483757"/>
          </pc:sldLayoutMkLst>
        </pc:sldLayoutChg>
        <pc:sldLayoutChg chg="add del mod replId">
          <pc:chgData name="Guest User" userId="e51c47db20d54539" providerId="Windows Live" clId="Web-{21BFFD82-9EF7-4A14-92BF-4D2B3303A336}" dt="2024-12-11T23:14:14.352" v="62"/>
          <pc:sldLayoutMkLst>
            <pc:docMk/>
            <pc:sldMasterMk cId="1838506672" sldId="2147483750"/>
            <pc:sldLayoutMk cId="860820720" sldId="2147483758"/>
          </pc:sldLayoutMkLst>
        </pc:sldLayoutChg>
        <pc:sldLayoutChg chg="add del mod replId">
          <pc:chgData name="Guest User" userId="e51c47db20d54539" providerId="Windows Live" clId="Web-{21BFFD82-9EF7-4A14-92BF-4D2B3303A336}" dt="2024-12-11T23:14:14.352" v="62"/>
          <pc:sldLayoutMkLst>
            <pc:docMk/>
            <pc:sldMasterMk cId="1838506672" sldId="2147483750"/>
            <pc:sldLayoutMk cId="4029908980" sldId="2147483759"/>
          </pc:sldLayoutMkLst>
        </pc:sldLayoutChg>
        <pc:sldLayoutChg chg="add del mod replId">
          <pc:chgData name="Guest User" userId="e51c47db20d54539" providerId="Windows Live" clId="Web-{21BFFD82-9EF7-4A14-92BF-4D2B3303A336}" dt="2024-12-11T23:14:14.352" v="62"/>
          <pc:sldLayoutMkLst>
            <pc:docMk/>
            <pc:sldMasterMk cId="1838506672" sldId="2147483750"/>
            <pc:sldLayoutMk cId="1162813187" sldId="2147483760"/>
          </pc:sldLayoutMkLst>
        </pc:sldLayoutChg>
        <pc:sldLayoutChg chg="add del mod replId">
          <pc:chgData name="Guest User" userId="e51c47db20d54539" providerId="Windows Live" clId="Web-{21BFFD82-9EF7-4A14-92BF-4D2B3303A336}" dt="2024-12-11T23:14:14.352" v="62"/>
          <pc:sldLayoutMkLst>
            <pc:docMk/>
            <pc:sldMasterMk cId="1838506672" sldId="2147483750"/>
            <pc:sldLayoutMk cId="1762694088" sldId="2147483761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4:16.805" v="63"/>
        <pc:sldMasterMkLst>
          <pc:docMk/>
          <pc:sldMasterMk cId="4102652788" sldId="2147483762"/>
        </pc:sldMasterMkLst>
        <pc:sldLayoutChg chg="add del mod replId">
          <pc:chgData name="Guest User" userId="e51c47db20d54539" providerId="Windows Live" clId="Web-{21BFFD82-9EF7-4A14-92BF-4D2B3303A336}" dt="2024-12-11T23:14:16.805" v="63"/>
          <pc:sldLayoutMkLst>
            <pc:docMk/>
            <pc:sldMasterMk cId="4102652788" sldId="2147483762"/>
            <pc:sldLayoutMk cId="117914437" sldId="2147483763"/>
          </pc:sldLayoutMkLst>
        </pc:sldLayoutChg>
        <pc:sldLayoutChg chg="add del mod replId">
          <pc:chgData name="Guest User" userId="e51c47db20d54539" providerId="Windows Live" clId="Web-{21BFFD82-9EF7-4A14-92BF-4D2B3303A336}" dt="2024-12-11T23:14:16.805" v="63"/>
          <pc:sldLayoutMkLst>
            <pc:docMk/>
            <pc:sldMasterMk cId="4102652788" sldId="2147483762"/>
            <pc:sldLayoutMk cId="270237130" sldId="2147483764"/>
          </pc:sldLayoutMkLst>
        </pc:sldLayoutChg>
        <pc:sldLayoutChg chg="add del mod replId">
          <pc:chgData name="Guest User" userId="e51c47db20d54539" providerId="Windows Live" clId="Web-{21BFFD82-9EF7-4A14-92BF-4D2B3303A336}" dt="2024-12-11T23:14:16.805" v="63"/>
          <pc:sldLayoutMkLst>
            <pc:docMk/>
            <pc:sldMasterMk cId="4102652788" sldId="2147483762"/>
            <pc:sldLayoutMk cId="1459064223" sldId="2147483765"/>
          </pc:sldLayoutMkLst>
        </pc:sldLayoutChg>
        <pc:sldLayoutChg chg="add del mod replId">
          <pc:chgData name="Guest User" userId="e51c47db20d54539" providerId="Windows Live" clId="Web-{21BFFD82-9EF7-4A14-92BF-4D2B3303A336}" dt="2024-12-11T23:14:16.805" v="63"/>
          <pc:sldLayoutMkLst>
            <pc:docMk/>
            <pc:sldMasterMk cId="4102652788" sldId="2147483762"/>
            <pc:sldLayoutMk cId="194814195" sldId="2147483766"/>
          </pc:sldLayoutMkLst>
        </pc:sldLayoutChg>
        <pc:sldLayoutChg chg="add del mod replId">
          <pc:chgData name="Guest User" userId="e51c47db20d54539" providerId="Windows Live" clId="Web-{21BFFD82-9EF7-4A14-92BF-4D2B3303A336}" dt="2024-12-11T23:14:16.805" v="63"/>
          <pc:sldLayoutMkLst>
            <pc:docMk/>
            <pc:sldMasterMk cId="4102652788" sldId="2147483762"/>
            <pc:sldLayoutMk cId="3683819627" sldId="2147483767"/>
          </pc:sldLayoutMkLst>
        </pc:sldLayoutChg>
        <pc:sldLayoutChg chg="add del mod replId">
          <pc:chgData name="Guest User" userId="e51c47db20d54539" providerId="Windows Live" clId="Web-{21BFFD82-9EF7-4A14-92BF-4D2B3303A336}" dt="2024-12-11T23:14:16.805" v="63"/>
          <pc:sldLayoutMkLst>
            <pc:docMk/>
            <pc:sldMasterMk cId="4102652788" sldId="2147483762"/>
            <pc:sldLayoutMk cId="3973849497" sldId="2147483768"/>
          </pc:sldLayoutMkLst>
        </pc:sldLayoutChg>
        <pc:sldLayoutChg chg="add del mod replId">
          <pc:chgData name="Guest User" userId="e51c47db20d54539" providerId="Windows Live" clId="Web-{21BFFD82-9EF7-4A14-92BF-4D2B3303A336}" dt="2024-12-11T23:14:16.805" v="63"/>
          <pc:sldLayoutMkLst>
            <pc:docMk/>
            <pc:sldMasterMk cId="4102652788" sldId="2147483762"/>
            <pc:sldLayoutMk cId="2911714643" sldId="2147483769"/>
          </pc:sldLayoutMkLst>
        </pc:sldLayoutChg>
        <pc:sldLayoutChg chg="add del mod replId">
          <pc:chgData name="Guest User" userId="e51c47db20d54539" providerId="Windows Live" clId="Web-{21BFFD82-9EF7-4A14-92BF-4D2B3303A336}" dt="2024-12-11T23:14:16.805" v="63"/>
          <pc:sldLayoutMkLst>
            <pc:docMk/>
            <pc:sldMasterMk cId="4102652788" sldId="2147483762"/>
            <pc:sldLayoutMk cId="3677504641" sldId="2147483770"/>
          </pc:sldLayoutMkLst>
        </pc:sldLayoutChg>
        <pc:sldLayoutChg chg="add del mod replId">
          <pc:chgData name="Guest User" userId="e51c47db20d54539" providerId="Windows Live" clId="Web-{21BFFD82-9EF7-4A14-92BF-4D2B3303A336}" dt="2024-12-11T23:14:16.805" v="63"/>
          <pc:sldLayoutMkLst>
            <pc:docMk/>
            <pc:sldMasterMk cId="4102652788" sldId="2147483762"/>
            <pc:sldLayoutMk cId="954899534" sldId="2147483771"/>
          </pc:sldLayoutMkLst>
        </pc:sldLayoutChg>
        <pc:sldLayoutChg chg="add del mod replId">
          <pc:chgData name="Guest User" userId="e51c47db20d54539" providerId="Windows Live" clId="Web-{21BFFD82-9EF7-4A14-92BF-4D2B3303A336}" dt="2024-12-11T23:14:16.805" v="63"/>
          <pc:sldLayoutMkLst>
            <pc:docMk/>
            <pc:sldMasterMk cId="4102652788" sldId="2147483762"/>
            <pc:sldLayoutMk cId="3564375780" sldId="2147483772"/>
          </pc:sldLayoutMkLst>
        </pc:sldLayoutChg>
        <pc:sldLayoutChg chg="add del mod replId">
          <pc:chgData name="Guest User" userId="e51c47db20d54539" providerId="Windows Live" clId="Web-{21BFFD82-9EF7-4A14-92BF-4D2B3303A336}" dt="2024-12-11T23:14:16.805" v="63"/>
          <pc:sldLayoutMkLst>
            <pc:docMk/>
            <pc:sldMasterMk cId="4102652788" sldId="2147483762"/>
            <pc:sldLayoutMk cId="674941804" sldId="2147483773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4:27.899" v="64"/>
        <pc:sldMasterMkLst>
          <pc:docMk/>
          <pc:sldMasterMk cId="3627387876" sldId="2147483774"/>
        </pc:sldMasterMkLst>
        <pc:sldLayoutChg chg="add del mod replId">
          <pc:chgData name="Guest User" userId="e51c47db20d54539" providerId="Windows Live" clId="Web-{21BFFD82-9EF7-4A14-92BF-4D2B3303A336}" dt="2024-12-11T23:14:27.899" v="64"/>
          <pc:sldLayoutMkLst>
            <pc:docMk/>
            <pc:sldMasterMk cId="3627387876" sldId="2147483774"/>
            <pc:sldLayoutMk cId="1904377861" sldId="2147483775"/>
          </pc:sldLayoutMkLst>
        </pc:sldLayoutChg>
        <pc:sldLayoutChg chg="add del mod replId">
          <pc:chgData name="Guest User" userId="e51c47db20d54539" providerId="Windows Live" clId="Web-{21BFFD82-9EF7-4A14-92BF-4D2B3303A336}" dt="2024-12-11T23:14:27.899" v="64"/>
          <pc:sldLayoutMkLst>
            <pc:docMk/>
            <pc:sldMasterMk cId="3627387876" sldId="2147483774"/>
            <pc:sldLayoutMk cId="4084620673" sldId="2147483776"/>
          </pc:sldLayoutMkLst>
        </pc:sldLayoutChg>
        <pc:sldLayoutChg chg="add del mod replId">
          <pc:chgData name="Guest User" userId="e51c47db20d54539" providerId="Windows Live" clId="Web-{21BFFD82-9EF7-4A14-92BF-4D2B3303A336}" dt="2024-12-11T23:14:27.899" v="64"/>
          <pc:sldLayoutMkLst>
            <pc:docMk/>
            <pc:sldMasterMk cId="3627387876" sldId="2147483774"/>
            <pc:sldLayoutMk cId="3826206652" sldId="2147483777"/>
          </pc:sldLayoutMkLst>
        </pc:sldLayoutChg>
        <pc:sldLayoutChg chg="add del mod replId">
          <pc:chgData name="Guest User" userId="e51c47db20d54539" providerId="Windows Live" clId="Web-{21BFFD82-9EF7-4A14-92BF-4D2B3303A336}" dt="2024-12-11T23:14:27.899" v="64"/>
          <pc:sldLayoutMkLst>
            <pc:docMk/>
            <pc:sldMasterMk cId="3627387876" sldId="2147483774"/>
            <pc:sldLayoutMk cId="3435456024" sldId="2147483778"/>
          </pc:sldLayoutMkLst>
        </pc:sldLayoutChg>
        <pc:sldLayoutChg chg="add del mod replId">
          <pc:chgData name="Guest User" userId="e51c47db20d54539" providerId="Windows Live" clId="Web-{21BFFD82-9EF7-4A14-92BF-4D2B3303A336}" dt="2024-12-11T23:14:27.899" v="64"/>
          <pc:sldLayoutMkLst>
            <pc:docMk/>
            <pc:sldMasterMk cId="3627387876" sldId="2147483774"/>
            <pc:sldLayoutMk cId="3450268157" sldId="2147483779"/>
          </pc:sldLayoutMkLst>
        </pc:sldLayoutChg>
        <pc:sldLayoutChg chg="add del mod replId">
          <pc:chgData name="Guest User" userId="e51c47db20d54539" providerId="Windows Live" clId="Web-{21BFFD82-9EF7-4A14-92BF-4D2B3303A336}" dt="2024-12-11T23:14:27.899" v="64"/>
          <pc:sldLayoutMkLst>
            <pc:docMk/>
            <pc:sldMasterMk cId="3627387876" sldId="2147483774"/>
            <pc:sldLayoutMk cId="1371785564" sldId="2147483780"/>
          </pc:sldLayoutMkLst>
        </pc:sldLayoutChg>
        <pc:sldLayoutChg chg="add del mod replId">
          <pc:chgData name="Guest User" userId="e51c47db20d54539" providerId="Windows Live" clId="Web-{21BFFD82-9EF7-4A14-92BF-4D2B3303A336}" dt="2024-12-11T23:14:27.899" v="64"/>
          <pc:sldLayoutMkLst>
            <pc:docMk/>
            <pc:sldMasterMk cId="3627387876" sldId="2147483774"/>
            <pc:sldLayoutMk cId="1549508281" sldId="2147483781"/>
          </pc:sldLayoutMkLst>
        </pc:sldLayoutChg>
        <pc:sldLayoutChg chg="add del mod replId">
          <pc:chgData name="Guest User" userId="e51c47db20d54539" providerId="Windows Live" clId="Web-{21BFFD82-9EF7-4A14-92BF-4D2B3303A336}" dt="2024-12-11T23:14:27.899" v="64"/>
          <pc:sldLayoutMkLst>
            <pc:docMk/>
            <pc:sldMasterMk cId="3627387876" sldId="2147483774"/>
            <pc:sldLayoutMk cId="349712663" sldId="2147483782"/>
          </pc:sldLayoutMkLst>
        </pc:sldLayoutChg>
        <pc:sldLayoutChg chg="add del mod replId">
          <pc:chgData name="Guest User" userId="e51c47db20d54539" providerId="Windows Live" clId="Web-{21BFFD82-9EF7-4A14-92BF-4D2B3303A336}" dt="2024-12-11T23:14:27.899" v="64"/>
          <pc:sldLayoutMkLst>
            <pc:docMk/>
            <pc:sldMasterMk cId="3627387876" sldId="2147483774"/>
            <pc:sldLayoutMk cId="3191792736" sldId="2147483783"/>
          </pc:sldLayoutMkLst>
        </pc:sldLayoutChg>
        <pc:sldLayoutChg chg="add del mod replId">
          <pc:chgData name="Guest User" userId="e51c47db20d54539" providerId="Windows Live" clId="Web-{21BFFD82-9EF7-4A14-92BF-4D2B3303A336}" dt="2024-12-11T23:14:27.899" v="64"/>
          <pc:sldLayoutMkLst>
            <pc:docMk/>
            <pc:sldMasterMk cId="3627387876" sldId="2147483774"/>
            <pc:sldLayoutMk cId="2372605021" sldId="2147483784"/>
          </pc:sldLayoutMkLst>
        </pc:sldLayoutChg>
        <pc:sldLayoutChg chg="add del mod replId">
          <pc:chgData name="Guest User" userId="e51c47db20d54539" providerId="Windows Live" clId="Web-{21BFFD82-9EF7-4A14-92BF-4D2B3303A336}" dt="2024-12-11T23:14:27.899" v="64"/>
          <pc:sldLayoutMkLst>
            <pc:docMk/>
            <pc:sldMasterMk cId="3627387876" sldId="2147483774"/>
            <pc:sldLayoutMk cId="454612006" sldId="2147483785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4:30.696" v="65"/>
        <pc:sldMasterMkLst>
          <pc:docMk/>
          <pc:sldMasterMk cId="1129727685" sldId="2147483786"/>
        </pc:sldMasterMkLst>
        <pc:sldLayoutChg chg="add del mod replId">
          <pc:chgData name="Guest User" userId="e51c47db20d54539" providerId="Windows Live" clId="Web-{21BFFD82-9EF7-4A14-92BF-4D2B3303A336}" dt="2024-12-11T23:14:30.696" v="65"/>
          <pc:sldLayoutMkLst>
            <pc:docMk/>
            <pc:sldMasterMk cId="1129727685" sldId="2147483786"/>
            <pc:sldLayoutMk cId="2546322373" sldId="2147483787"/>
          </pc:sldLayoutMkLst>
        </pc:sldLayoutChg>
        <pc:sldLayoutChg chg="add del mod replId">
          <pc:chgData name="Guest User" userId="e51c47db20d54539" providerId="Windows Live" clId="Web-{21BFFD82-9EF7-4A14-92BF-4D2B3303A336}" dt="2024-12-11T23:14:30.696" v="65"/>
          <pc:sldLayoutMkLst>
            <pc:docMk/>
            <pc:sldMasterMk cId="1129727685" sldId="2147483786"/>
            <pc:sldLayoutMk cId="3267325545" sldId="2147483788"/>
          </pc:sldLayoutMkLst>
        </pc:sldLayoutChg>
        <pc:sldLayoutChg chg="add del mod replId">
          <pc:chgData name="Guest User" userId="e51c47db20d54539" providerId="Windows Live" clId="Web-{21BFFD82-9EF7-4A14-92BF-4D2B3303A336}" dt="2024-12-11T23:14:30.696" v="65"/>
          <pc:sldLayoutMkLst>
            <pc:docMk/>
            <pc:sldMasterMk cId="1129727685" sldId="2147483786"/>
            <pc:sldLayoutMk cId="4018295910" sldId="2147483789"/>
          </pc:sldLayoutMkLst>
        </pc:sldLayoutChg>
        <pc:sldLayoutChg chg="add del mod replId">
          <pc:chgData name="Guest User" userId="e51c47db20d54539" providerId="Windows Live" clId="Web-{21BFFD82-9EF7-4A14-92BF-4D2B3303A336}" dt="2024-12-11T23:14:30.696" v="65"/>
          <pc:sldLayoutMkLst>
            <pc:docMk/>
            <pc:sldMasterMk cId="1129727685" sldId="2147483786"/>
            <pc:sldLayoutMk cId="1990043345" sldId="2147483790"/>
          </pc:sldLayoutMkLst>
        </pc:sldLayoutChg>
        <pc:sldLayoutChg chg="add del mod replId">
          <pc:chgData name="Guest User" userId="e51c47db20d54539" providerId="Windows Live" clId="Web-{21BFFD82-9EF7-4A14-92BF-4D2B3303A336}" dt="2024-12-11T23:14:30.696" v="65"/>
          <pc:sldLayoutMkLst>
            <pc:docMk/>
            <pc:sldMasterMk cId="1129727685" sldId="2147483786"/>
            <pc:sldLayoutMk cId="4268281151" sldId="2147483791"/>
          </pc:sldLayoutMkLst>
        </pc:sldLayoutChg>
        <pc:sldLayoutChg chg="add del mod replId">
          <pc:chgData name="Guest User" userId="e51c47db20d54539" providerId="Windows Live" clId="Web-{21BFFD82-9EF7-4A14-92BF-4D2B3303A336}" dt="2024-12-11T23:14:30.696" v="65"/>
          <pc:sldLayoutMkLst>
            <pc:docMk/>
            <pc:sldMasterMk cId="1129727685" sldId="2147483786"/>
            <pc:sldLayoutMk cId="686029939" sldId="2147483792"/>
          </pc:sldLayoutMkLst>
        </pc:sldLayoutChg>
        <pc:sldLayoutChg chg="add del mod replId">
          <pc:chgData name="Guest User" userId="e51c47db20d54539" providerId="Windows Live" clId="Web-{21BFFD82-9EF7-4A14-92BF-4D2B3303A336}" dt="2024-12-11T23:14:30.696" v="65"/>
          <pc:sldLayoutMkLst>
            <pc:docMk/>
            <pc:sldMasterMk cId="1129727685" sldId="2147483786"/>
            <pc:sldLayoutMk cId="1356477953" sldId="2147483793"/>
          </pc:sldLayoutMkLst>
        </pc:sldLayoutChg>
        <pc:sldLayoutChg chg="add del mod replId">
          <pc:chgData name="Guest User" userId="e51c47db20d54539" providerId="Windows Live" clId="Web-{21BFFD82-9EF7-4A14-92BF-4D2B3303A336}" dt="2024-12-11T23:14:30.696" v="65"/>
          <pc:sldLayoutMkLst>
            <pc:docMk/>
            <pc:sldMasterMk cId="1129727685" sldId="2147483786"/>
            <pc:sldLayoutMk cId="3624875365" sldId="2147483794"/>
          </pc:sldLayoutMkLst>
        </pc:sldLayoutChg>
        <pc:sldLayoutChg chg="add del mod replId">
          <pc:chgData name="Guest User" userId="e51c47db20d54539" providerId="Windows Live" clId="Web-{21BFFD82-9EF7-4A14-92BF-4D2B3303A336}" dt="2024-12-11T23:14:30.696" v="65"/>
          <pc:sldLayoutMkLst>
            <pc:docMk/>
            <pc:sldMasterMk cId="1129727685" sldId="2147483786"/>
            <pc:sldLayoutMk cId="2471583115" sldId="2147483795"/>
          </pc:sldLayoutMkLst>
        </pc:sldLayoutChg>
        <pc:sldLayoutChg chg="add del mod replId">
          <pc:chgData name="Guest User" userId="e51c47db20d54539" providerId="Windows Live" clId="Web-{21BFFD82-9EF7-4A14-92BF-4D2B3303A336}" dt="2024-12-11T23:14:30.696" v="65"/>
          <pc:sldLayoutMkLst>
            <pc:docMk/>
            <pc:sldMasterMk cId="1129727685" sldId="2147483786"/>
            <pc:sldLayoutMk cId="3873504454" sldId="2147483796"/>
          </pc:sldLayoutMkLst>
        </pc:sldLayoutChg>
        <pc:sldLayoutChg chg="add del mod replId">
          <pc:chgData name="Guest User" userId="e51c47db20d54539" providerId="Windows Live" clId="Web-{21BFFD82-9EF7-4A14-92BF-4D2B3303A336}" dt="2024-12-11T23:14:30.696" v="65"/>
          <pc:sldLayoutMkLst>
            <pc:docMk/>
            <pc:sldMasterMk cId="1129727685" sldId="2147483786"/>
            <pc:sldLayoutMk cId="2047137211" sldId="2147483797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4:35.805" v="66"/>
        <pc:sldMasterMkLst>
          <pc:docMk/>
          <pc:sldMasterMk cId="4154805162" sldId="2147483798"/>
        </pc:sldMasterMkLst>
        <pc:sldLayoutChg chg="add del mod replId">
          <pc:chgData name="Guest User" userId="e51c47db20d54539" providerId="Windows Live" clId="Web-{21BFFD82-9EF7-4A14-92BF-4D2B3303A336}" dt="2024-12-11T23:14:35.805" v="66"/>
          <pc:sldLayoutMkLst>
            <pc:docMk/>
            <pc:sldMasterMk cId="4154805162" sldId="2147483798"/>
            <pc:sldLayoutMk cId="3197069456" sldId="2147483799"/>
          </pc:sldLayoutMkLst>
        </pc:sldLayoutChg>
        <pc:sldLayoutChg chg="add del mod replId">
          <pc:chgData name="Guest User" userId="e51c47db20d54539" providerId="Windows Live" clId="Web-{21BFFD82-9EF7-4A14-92BF-4D2B3303A336}" dt="2024-12-11T23:14:35.805" v="66"/>
          <pc:sldLayoutMkLst>
            <pc:docMk/>
            <pc:sldMasterMk cId="4154805162" sldId="2147483798"/>
            <pc:sldLayoutMk cId="2510434823" sldId="2147483800"/>
          </pc:sldLayoutMkLst>
        </pc:sldLayoutChg>
        <pc:sldLayoutChg chg="add del mod replId">
          <pc:chgData name="Guest User" userId="e51c47db20d54539" providerId="Windows Live" clId="Web-{21BFFD82-9EF7-4A14-92BF-4D2B3303A336}" dt="2024-12-11T23:14:35.805" v="66"/>
          <pc:sldLayoutMkLst>
            <pc:docMk/>
            <pc:sldMasterMk cId="4154805162" sldId="2147483798"/>
            <pc:sldLayoutMk cId="257793471" sldId="2147483801"/>
          </pc:sldLayoutMkLst>
        </pc:sldLayoutChg>
        <pc:sldLayoutChg chg="add del mod replId">
          <pc:chgData name="Guest User" userId="e51c47db20d54539" providerId="Windows Live" clId="Web-{21BFFD82-9EF7-4A14-92BF-4D2B3303A336}" dt="2024-12-11T23:14:35.805" v="66"/>
          <pc:sldLayoutMkLst>
            <pc:docMk/>
            <pc:sldMasterMk cId="4154805162" sldId="2147483798"/>
            <pc:sldLayoutMk cId="3892996568" sldId="2147483802"/>
          </pc:sldLayoutMkLst>
        </pc:sldLayoutChg>
        <pc:sldLayoutChg chg="add del mod replId">
          <pc:chgData name="Guest User" userId="e51c47db20d54539" providerId="Windows Live" clId="Web-{21BFFD82-9EF7-4A14-92BF-4D2B3303A336}" dt="2024-12-11T23:14:35.805" v="66"/>
          <pc:sldLayoutMkLst>
            <pc:docMk/>
            <pc:sldMasterMk cId="4154805162" sldId="2147483798"/>
            <pc:sldLayoutMk cId="2595913681" sldId="2147483803"/>
          </pc:sldLayoutMkLst>
        </pc:sldLayoutChg>
        <pc:sldLayoutChg chg="add del mod replId">
          <pc:chgData name="Guest User" userId="e51c47db20d54539" providerId="Windows Live" clId="Web-{21BFFD82-9EF7-4A14-92BF-4D2B3303A336}" dt="2024-12-11T23:14:35.805" v="66"/>
          <pc:sldLayoutMkLst>
            <pc:docMk/>
            <pc:sldMasterMk cId="4154805162" sldId="2147483798"/>
            <pc:sldLayoutMk cId="3483571490" sldId="2147483804"/>
          </pc:sldLayoutMkLst>
        </pc:sldLayoutChg>
        <pc:sldLayoutChg chg="add del mod replId">
          <pc:chgData name="Guest User" userId="e51c47db20d54539" providerId="Windows Live" clId="Web-{21BFFD82-9EF7-4A14-92BF-4D2B3303A336}" dt="2024-12-11T23:14:35.805" v="66"/>
          <pc:sldLayoutMkLst>
            <pc:docMk/>
            <pc:sldMasterMk cId="4154805162" sldId="2147483798"/>
            <pc:sldLayoutMk cId="451468105" sldId="2147483805"/>
          </pc:sldLayoutMkLst>
        </pc:sldLayoutChg>
        <pc:sldLayoutChg chg="add del mod replId">
          <pc:chgData name="Guest User" userId="e51c47db20d54539" providerId="Windows Live" clId="Web-{21BFFD82-9EF7-4A14-92BF-4D2B3303A336}" dt="2024-12-11T23:14:35.805" v="66"/>
          <pc:sldLayoutMkLst>
            <pc:docMk/>
            <pc:sldMasterMk cId="4154805162" sldId="2147483798"/>
            <pc:sldLayoutMk cId="2708024851" sldId="2147483806"/>
          </pc:sldLayoutMkLst>
        </pc:sldLayoutChg>
        <pc:sldLayoutChg chg="add del mod replId">
          <pc:chgData name="Guest User" userId="e51c47db20d54539" providerId="Windows Live" clId="Web-{21BFFD82-9EF7-4A14-92BF-4D2B3303A336}" dt="2024-12-11T23:14:35.805" v="66"/>
          <pc:sldLayoutMkLst>
            <pc:docMk/>
            <pc:sldMasterMk cId="4154805162" sldId="2147483798"/>
            <pc:sldLayoutMk cId="2170515239" sldId="2147483807"/>
          </pc:sldLayoutMkLst>
        </pc:sldLayoutChg>
        <pc:sldLayoutChg chg="add del mod replId">
          <pc:chgData name="Guest User" userId="e51c47db20d54539" providerId="Windows Live" clId="Web-{21BFFD82-9EF7-4A14-92BF-4D2B3303A336}" dt="2024-12-11T23:14:35.805" v="66"/>
          <pc:sldLayoutMkLst>
            <pc:docMk/>
            <pc:sldMasterMk cId="4154805162" sldId="2147483798"/>
            <pc:sldLayoutMk cId="163002403" sldId="2147483808"/>
          </pc:sldLayoutMkLst>
        </pc:sldLayoutChg>
        <pc:sldLayoutChg chg="add del mod replId">
          <pc:chgData name="Guest User" userId="e51c47db20d54539" providerId="Windows Live" clId="Web-{21BFFD82-9EF7-4A14-92BF-4D2B3303A336}" dt="2024-12-11T23:14:35.805" v="66"/>
          <pc:sldLayoutMkLst>
            <pc:docMk/>
            <pc:sldMasterMk cId="4154805162" sldId="2147483798"/>
            <pc:sldLayoutMk cId="3722452029" sldId="2147483809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4:43.071" v="67"/>
        <pc:sldMasterMkLst>
          <pc:docMk/>
          <pc:sldMasterMk cId="1872624280" sldId="2147483810"/>
        </pc:sldMasterMkLst>
        <pc:sldLayoutChg chg="add del mod replId">
          <pc:chgData name="Guest User" userId="e51c47db20d54539" providerId="Windows Live" clId="Web-{21BFFD82-9EF7-4A14-92BF-4D2B3303A336}" dt="2024-12-11T23:14:43.071" v="67"/>
          <pc:sldLayoutMkLst>
            <pc:docMk/>
            <pc:sldMasterMk cId="1872624280" sldId="2147483810"/>
            <pc:sldLayoutMk cId="1975141729" sldId="2147483811"/>
          </pc:sldLayoutMkLst>
        </pc:sldLayoutChg>
        <pc:sldLayoutChg chg="add del mod replId">
          <pc:chgData name="Guest User" userId="e51c47db20d54539" providerId="Windows Live" clId="Web-{21BFFD82-9EF7-4A14-92BF-4D2B3303A336}" dt="2024-12-11T23:14:43.071" v="67"/>
          <pc:sldLayoutMkLst>
            <pc:docMk/>
            <pc:sldMasterMk cId="1872624280" sldId="2147483810"/>
            <pc:sldLayoutMk cId="3754351558" sldId="2147483812"/>
          </pc:sldLayoutMkLst>
        </pc:sldLayoutChg>
        <pc:sldLayoutChg chg="add del mod replId">
          <pc:chgData name="Guest User" userId="e51c47db20d54539" providerId="Windows Live" clId="Web-{21BFFD82-9EF7-4A14-92BF-4D2B3303A336}" dt="2024-12-11T23:14:43.071" v="67"/>
          <pc:sldLayoutMkLst>
            <pc:docMk/>
            <pc:sldMasterMk cId="1872624280" sldId="2147483810"/>
            <pc:sldLayoutMk cId="1370710571" sldId="2147483813"/>
          </pc:sldLayoutMkLst>
        </pc:sldLayoutChg>
        <pc:sldLayoutChg chg="add del mod replId">
          <pc:chgData name="Guest User" userId="e51c47db20d54539" providerId="Windows Live" clId="Web-{21BFFD82-9EF7-4A14-92BF-4D2B3303A336}" dt="2024-12-11T23:14:43.071" v="67"/>
          <pc:sldLayoutMkLst>
            <pc:docMk/>
            <pc:sldMasterMk cId="1872624280" sldId="2147483810"/>
            <pc:sldLayoutMk cId="494839290" sldId="2147483814"/>
          </pc:sldLayoutMkLst>
        </pc:sldLayoutChg>
        <pc:sldLayoutChg chg="add del mod replId">
          <pc:chgData name="Guest User" userId="e51c47db20d54539" providerId="Windows Live" clId="Web-{21BFFD82-9EF7-4A14-92BF-4D2B3303A336}" dt="2024-12-11T23:14:43.071" v="67"/>
          <pc:sldLayoutMkLst>
            <pc:docMk/>
            <pc:sldMasterMk cId="1872624280" sldId="2147483810"/>
            <pc:sldLayoutMk cId="3688172917" sldId="2147483815"/>
          </pc:sldLayoutMkLst>
        </pc:sldLayoutChg>
        <pc:sldLayoutChg chg="add del mod replId">
          <pc:chgData name="Guest User" userId="e51c47db20d54539" providerId="Windows Live" clId="Web-{21BFFD82-9EF7-4A14-92BF-4D2B3303A336}" dt="2024-12-11T23:14:43.071" v="67"/>
          <pc:sldLayoutMkLst>
            <pc:docMk/>
            <pc:sldMasterMk cId="1872624280" sldId="2147483810"/>
            <pc:sldLayoutMk cId="1335593452" sldId="2147483816"/>
          </pc:sldLayoutMkLst>
        </pc:sldLayoutChg>
        <pc:sldLayoutChg chg="add del mod replId">
          <pc:chgData name="Guest User" userId="e51c47db20d54539" providerId="Windows Live" clId="Web-{21BFFD82-9EF7-4A14-92BF-4D2B3303A336}" dt="2024-12-11T23:14:43.071" v="67"/>
          <pc:sldLayoutMkLst>
            <pc:docMk/>
            <pc:sldMasterMk cId="1872624280" sldId="2147483810"/>
            <pc:sldLayoutMk cId="3208514014" sldId="2147483817"/>
          </pc:sldLayoutMkLst>
        </pc:sldLayoutChg>
        <pc:sldLayoutChg chg="add del mod replId">
          <pc:chgData name="Guest User" userId="e51c47db20d54539" providerId="Windows Live" clId="Web-{21BFFD82-9EF7-4A14-92BF-4D2B3303A336}" dt="2024-12-11T23:14:43.071" v="67"/>
          <pc:sldLayoutMkLst>
            <pc:docMk/>
            <pc:sldMasterMk cId="1872624280" sldId="2147483810"/>
            <pc:sldLayoutMk cId="4083516312" sldId="2147483818"/>
          </pc:sldLayoutMkLst>
        </pc:sldLayoutChg>
        <pc:sldLayoutChg chg="add del mod replId">
          <pc:chgData name="Guest User" userId="e51c47db20d54539" providerId="Windows Live" clId="Web-{21BFFD82-9EF7-4A14-92BF-4D2B3303A336}" dt="2024-12-11T23:14:43.071" v="67"/>
          <pc:sldLayoutMkLst>
            <pc:docMk/>
            <pc:sldMasterMk cId="1872624280" sldId="2147483810"/>
            <pc:sldLayoutMk cId="1569141261" sldId="2147483819"/>
          </pc:sldLayoutMkLst>
        </pc:sldLayoutChg>
        <pc:sldLayoutChg chg="add del mod replId">
          <pc:chgData name="Guest User" userId="e51c47db20d54539" providerId="Windows Live" clId="Web-{21BFFD82-9EF7-4A14-92BF-4D2B3303A336}" dt="2024-12-11T23:14:43.071" v="67"/>
          <pc:sldLayoutMkLst>
            <pc:docMk/>
            <pc:sldMasterMk cId="1872624280" sldId="2147483810"/>
            <pc:sldLayoutMk cId="2984107676" sldId="2147483820"/>
          </pc:sldLayoutMkLst>
        </pc:sldLayoutChg>
        <pc:sldLayoutChg chg="add del mod replId">
          <pc:chgData name="Guest User" userId="e51c47db20d54539" providerId="Windows Live" clId="Web-{21BFFD82-9EF7-4A14-92BF-4D2B3303A336}" dt="2024-12-11T23:14:43.071" v="67"/>
          <pc:sldLayoutMkLst>
            <pc:docMk/>
            <pc:sldMasterMk cId="1872624280" sldId="2147483810"/>
            <pc:sldLayoutMk cId="2820189410" sldId="2147483821"/>
          </pc:sldLayoutMkLst>
        </pc:sldLayoutChg>
      </pc:sldMasterChg>
      <pc:sldMasterChg chg="add del addSldLayout delSldLayout modSldLayout">
        <pc:chgData name="Guest User" userId="e51c47db20d54539" providerId="Windows Live" clId="Web-{21BFFD82-9EF7-4A14-92BF-4D2B3303A336}" dt="2024-12-11T23:14:44.602" v="68"/>
        <pc:sldMasterMkLst>
          <pc:docMk/>
          <pc:sldMasterMk cId="1987105710" sldId="2147483822"/>
        </pc:sldMasterMkLst>
        <pc:sldLayoutChg chg="add del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1987105710" sldId="2147483822"/>
            <pc:sldLayoutMk cId="3912464442" sldId="2147483823"/>
          </pc:sldLayoutMkLst>
        </pc:sldLayoutChg>
        <pc:sldLayoutChg chg="add del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1987105710" sldId="2147483822"/>
            <pc:sldLayoutMk cId="2731221945" sldId="2147483824"/>
          </pc:sldLayoutMkLst>
        </pc:sldLayoutChg>
        <pc:sldLayoutChg chg="add del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1987105710" sldId="2147483822"/>
            <pc:sldLayoutMk cId="3766027578" sldId="2147483825"/>
          </pc:sldLayoutMkLst>
        </pc:sldLayoutChg>
        <pc:sldLayoutChg chg="add del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1987105710" sldId="2147483822"/>
            <pc:sldLayoutMk cId="904274885" sldId="2147483826"/>
          </pc:sldLayoutMkLst>
        </pc:sldLayoutChg>
        <pc:sldLayoutChg chg="add del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1987105710" sldId="2147483822"/>
            <pc:sldLayoutMk cId="83754589" sldId="2147483827"/>
          </pc:sldLayoutMkLst>
        </pc:sldLayoutChg>
        <pc:sldLayoutChg chg="add del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1987105710" sldId="2147483822"/>
            <pc:sldLayoutMk cId="792554430" sldId="2147483828"/>
          </pc:sldLayoutMkLst>
        </pc:sldLayoutChg>
        <pc:sldLayoutChg chg="add del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1987105710" sldId="2147483822"/>
            <pc:sldLayoutMk cId="2716215073" sldId="2147483829"/>
          </pc:sldLayoutMkLst>
        </pc:sldLayoutChg>
        <pc:sldLayoutChg chg="add del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1987105710" sldId="2147483822"/>
            <pc:sldLayoutMk cId="2749936919" sldId="2147483830"/>
          </pc:sldLayoutMkLst>
        </pc:sldLayoutChg>
        <pc:sldLayoutChg chg="add del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1987105710" sldId="2147483822"/>
            <pc:sldLayoutMk cId="413474150" sldId="2147483831"/>
          </pc:sldLayoutMkLst>
        </pc:sldLayoutChg>
        <pc:sldLayoutChg chg="add del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1987105710" sldId="2147483822"/>
            <pc:sldLayoutMk cId="1613673712" sldId="2147483832"/>
          </pc:sldLayoutMkLst>
        </pc:sldLayoutChg>
        <pc:sldLayoutChg chg="add del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1987105710" sldId="2147483822"/>
            <pc:sldLayoutMk cId="3855587061" sldId="2147483833"/>
          </pc:sldLayoutMkLst>
        </pc:sldLayoutChg>
      </pc:sldMasterChg>
      <pc:sldMasterChg chg="add addSldLayout modSldLayout">
        <pc:chgData name="Guest User" userId="e51c47db20d54539" providerId="Windows Live" clId="Web-{21BFFD82-9EF7-4A14-92BF-4D2B3303A336}" dt="2024-12-11T23:14:44.602" v="68"/>
        <pc:sldMasterMkLst>
          <pc:docMk/>
          <pc:sldMasterMk cId="2631222530" sldId="2147483834"/>
        </pc:sldMasterMkLst>
        <pc:sldLayoutChg chg="add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2631222530" sldId="2147483834"/>
            <pc:sldLayoutMk cId="1229084301" sldId="2147483835"/>
          </pc:sldLayoutMkLst>
        </pc:sldLayoutChg>
        <pc:sldLayoutChg chg="add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2631222530" sldId="2147483834"/>
            <pc:sldLayoutMk cId="550561841" sldId="2147483836"/>
          </pc:sldLayoutMkLst>
        </pc:sldLayoutChg>
        <pc:sldLayoutChg chg="add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2631222530" sldId="2147483834"/>
            <pc:sldLayoutMk cId="2595508888" sldId="2147483837"/>
          </pc:sldLayoutMkLst>
        </pc:sldLayoutChg>
        <pc:sldLayoutChg chg="add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2631222530" sldId="2147483834"/>
            <pc:sldLayoutMk cId="1603718442" sldId="2147483838"/>
          </pc:sldLayoutMkLst>
        </pc:sldLayoutChg>
        <pc:sldLayoutChg chg="add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2631222530" sldId="2147483834"/>
            <pc:sldLayoutMk cId="1749384910" sldId="2147483839"/>
          </pc:sldLayoutMkLst>
        </pc:sldLayoutChg>
        <pc:sldLayoutChg chg="add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2631222530" sldId="2147483834"/>
            <pc:sldLayoutMk cId="981941670" sldId="2147483840"/>
          </pc:sldLayoutMkLst>
        </pc:sldLayoutChg>
        <pc:sldLayoutChg chg="add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2631222530" sldId="2147483834"/>
            <pc:sldLayoutMk cId="3834829752" sldId="2147483841"/>
          </pc:sldLayoutMkLst>
        </pc:sldLayoutChg>
        <pc:sldLayoutChg chg="add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2631222530" sldId="2147483834"/>
            <pc:sldLayoutMk cId="3502611728" sldId="2147483842"/>
          </pc:sldLayoutMkLst>
        </pc:sldLayoutChg>
        <pc:sldLayoutChg chg="add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2631222530" sldId="2147483834"/>
            <pc:sldLayoutMk cId="2507654053" sldId="2147483843"/>
          </pc:sldLayoutMkLst>
        </pc:sldLayoutChg>
        <pc:sldLayoutChg chg="add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2631222530" sldId="2147483834"/>
            <pc:sldLayoutMk cId="596198921" sldId="2147483844"/>
          </pc:sldLayoutMkLst>
        </pc:sldLayoutChg>
        <pc:sldLayoutChg chg="add mod replId">
          <pc:chgData name="Guest User" userId="e51c47db20d54539" providerId="Windows Live" clId="Web-{21BFFD82-9EF7-4A14-92BF-4D2B3303A336}" dt="2024-12-11T23:14:44.602" v="68"/>
          <pc:sldLayoutMkLst>
            <pc:docMk/>
            <pc:sldMasterMk cId="2631222530" sldId="2147483834"/>
            <pc:sldLayoutMk cId="904229604" sldId="2147483845"/>
          </pc:sldLayoutMkLst>
        </pc:sldLayoutChg>
      </pc:sldMasterChg>
    </pc:docChg>
  </pc:docChgLst>
  <pc:docChgLst>
    <pc:chgData name="Guest User" userId="e51c47db20d54539" providerId="Windows Live" clId="Web-{D971FB11-E644-4417-A5AC-577A2E47D00F}"/>
    <pc:docChg chg="addSld delSld modSld modMainMaster">
      <pc:chgData name="Guest User" userId="e51c47db20d54539" providerId="Windows Live" clId="Web-{D971FB11-E644-4417-A5AC-577A2E47D00F}" dt="2024-12-12T00:24:35.420" v="1003" actId="20577"/>
      <pc:docMkLst>
        <pc:docMk/>
      </pc:docMkLst>
      <pc:sldChg chg="addSp delSp modSp mod setBg">
        <pc:chgData name="Guest User" userId="e51c47db20d54539" providerId="Windows Live" clId="Web-{D971FB11-E644-4417-A5AC-577A2E47D00F}" dt="2024-12-12T00:24:35.420" v="1003" actId="20577"/>
        <pc:sldMkLst>
          <pc:docMk/>
          <pc:sldMk cId="0" sldId="256"/>
        </pc:sldMkLst>
        <pc:spChg chg="mod">
          <ac:chgData name="Guest User" userId="e51c47db20d54539" providerId="Windows Live" clId="Web-{D971FB11-E644-4417-A5AC-577A2E47D00F}" dt="2024-12-12T00:24:35.420" v="1003" actId="20577"/>
          <ac:spMkLst>
            <pc:docMk/>
            <pc:sldMk cId="0" sldId="256"/>
            <ac:spMk id="3" creationId="{00000000-0000-0000-0000-000000000000}"/>
          </ac:spMkLst>
        </pc:spChg>
        <pc:spChg chg="add mod">
          <ac:chgData name="Guest User" userId="e51c47db20d54539" providerId="Windows Live" clId="Web-{D971FB11-E644-4417-A5AC-577A2E47D00F}" dt="2024-12-11T23:47:21.391" v="116" actId="20577"/>
          <ac:spMkLst>
            <pc:docMk/>
            <pc:sldMk cId="0" sldId="256"/>
            <ac:spMk id="4" creationId="{026612CF-9664-0A38-D6E4-5E13755DD3B1}"/>
          </ac:spMkLst>
        </pc:spChg>
        <pc:picChg chg="add del mod">
          <ac:chgData name="Guest User" userId="e51c47db20d54539" providerId="Windows Live" clId="Web-{D971FB11-E644-4417-A5AC-577A2E47D00F}" dt="2024-12-11T23:39:47.204" v="48"/>
          <ac:picMkLst>
            <pc:docMk/>
            <pc:sldMk cId="0" sldId="256"/>
            <ac:picMk id="2" creationId="{00000000-0000-0000-0000-000000000000}"/>
          </ac:picMkLst>
        </pc:picChg>
        <pc:picChg chg="del">
          <ac:chgData name="Guest User" userId="e51c47db20d54539" providerId="Windows Live" clId="Web-{D971FB11-E644-4417-A5AC-577A2E47D00F}" dt="2024-12-12T00:24:18.014" v="1000"/>
          <ac:picMkLst>
            <pc:docMk/>
            <pc:sldMk cId="0" sldId="256"/>
            <ac:picMk id="5" creationId="{00000000-0000-0000-0000-000000000000}"/>
          </ac:picMkLst>
        </pc:picChg>
      </pc:sldChg>
      <pc:sldChg chg="addSp delSp modSp mod setBg">
        <pc:chgData name="Guest User" userId="e51c47db20d54539" providerId="Windows Live" clId="Web-{D971FB11-E644-4417-A5AC-577A2E47D00F}" dt="2024-12-11T23:53:54.779" v="132"/>
        <pc:sldMkLst>
          <pc:docMk/>
          <pc:sldMk cId="0" sldId="257"/>
        </pc:sldMkLst>
        <pc:spChg chg="add mod">
          <ac:chgData name="Guest User" userId="e51c47db20d54539" providerId="Windows Live" clId="Web-{D971FB11-E644-4417-A5AC-577A2E47D00F}" dt="2024-12-11T23:50:54.273" v="129" actId="20577"/>
          <ac:spMkLst>
            <pc:docMk/>
            <pc:sldMk cId="0" sldId="257"/>
            <ac:spMk id="8" creationId="{4F8602F5-48F3-0FA9-3D39-743A1E77CC54}"/>
          </ac:spMkLst>
        </pc:spChg>
        <pc:picChg chg="add del">
          <ac:chgData name="Guest User" userId="e51c47db20d54539" providerId="Windows Live" clId="Web-{D971FB11-E644-4417-A5AC-577A2E47D00F}" dt="2024-12-11T23:45:50.654" v="103"/>
          <ac:picMkLst>
            <pc:docMk/>
            <pc:sldMk cId="0" sldId="257"/>
            <ac:picMk id="2" creationId="{00000000-0000-0000-0000-000000000000}"/>
          </ac:picMkLst>
        </pc:picChg>
        <pc:picChg chg="mod">
          <ac:chgData name="Guest User" userId="e51c47db20d54539" providerId="Windows Live" clId="Web-{D971FB11-E644-4417-A5AC-577A2E47D00F}" dt="2024-12-11T23:32:51.189" v="36"/>
          <ac:picMkLst>
            <pc:docMk/>
            <pc:sldMk cId="0" sldId="257"/>
            <ac:picMk id="4" creationId="{00000000-0000-0000-0000-000000000000}"/>
          </ac:picMkLst>
        </pc:picChg>
        <pc:picChg chg="mod">
          <ac:chgData name="Guest User" userId="e51c47db20d54539" providerId="Windows Live" clId="Web-{D971FB11-E644-4417-A5AC-577A2E47D00F}" dt="2024-12-11T23:34:03.426" v="37"/>
          <ac:picMkLst>
            <pc:docMk/>
            <pc:sldMk cId="0" sldId="257"/>
            <ac:picMk id="5" creationId="{00000000-0000-0000-0000-000000000000}"/>
          </ac:picMkLst>
        </pc:picChg>
        <pc:picChg chg="add del mod">
          <ac:chgData name="Guest User" userId="e51c47db20d54539" providerId="Windows Live" clId="Web-{D971FB11-E644-4417-A5AC-577A2E47D00F}" dt="2024-12-11T23:45:12.605" v="99"/>
          <ac:picMkLst>
            <pc:docMk/>
            <pc:sldMk cId="0" sldId="257"/>
            <ac:picMk id="6" creationId="{3A616BC0-51C6-6037-2B9D-7DFE79E7349E}"/>
          </ac:picMkLst>
        </pc:picChg>
        <pc:picChg chg="add del mod">
          <ac:chgData name="Guest User" userId="e51c47db20d54539" providerId="Windows Live" clId="Web-{D971FB11-E644-4417-A5AC-577A2E47D00F}" dt="2024-12-11T23:45:31.356" v="102"/>
          <ac:picMkLst>
            <pc:docMk/>
            <pc:sldMk cId="0" sldId="257"/>
            <ac:picMk id="7" creationId="{AC47A4A0-F102-EB46-DB3C-D62778F4A861}"/>
          </ac:picMkLst>
        </pc:picChg>
      </pc:sldChg>
      <pc:sldChg chg="addSp delSp modSp mod">
        <pc:chgData name="Guest User" userId="e51c47db20d54539" providerId="Windows Live" clId="Web-{D971FB11-E644-4417-A5AC-577A2E47D00F}" dt="2024-12-11T23:54:36.765" v="144" actId="20577"/>
        <pc:sldMkLst>
          <pc:docMk/>
          <pc:sldMk cId="0" sldId="258"/>
        </pc:sldMkLst>
        <pc:spChg chg="mod">
          <ac:chgData name="Guest User" userId="e51c47db20d54539" providerId="Windows Live" clId="Web-{D971FB11-E644-4417-A5AC-577A2E47D00F}" dt="2024-12-11T23:31:01.029" v="26"/>
          <ac:spMkLst>
            <pc:docMk/>
            <pc:sldMk cId="0" sldId="258"/>
            <ac:spMk id="4" creationId="{00000000-0000-0000-0000-000000000000}"/>
          </ac:spMkLst>
        </pc:spChg>
        <pc:spChg chg="add mod">
          <ac:chgData name="Guest User" userId="e51c47db20d54539" providerId="Windows Live" clId="Web-{D971FB11-E644-4417-A5AC-577A2E47D00F}" dt="2024-12-11T23:54:36.765" v="144" actId="20577"/>
          <ac:spMkLst>
            <pc:docMk/>
            <pc:sldMk cId="0" sldId="258"/>
            <ac:spMk id="7" creationId="{55DA5CAE-5192-F1B6-B92D-44790F7FACAD}"/>
          </ac:spMkLst>
        </pc:spChg>
        <pc:picChg chg="del">
          <ac:chgData name="Guest User" userId="e51c47db20d54539" providerId="Windows Live" clId="Web-{D971FB11-E644-4417-A5AC-577A2E47D00F}" dt="2024-12-11T23:54:02.795" v="133"/>
          <ac:picMkLst>
            <pc:docMk/>
            <pc:sldMk cId="0" sldId="258"/>
            <ac:picMk id="2" creationId="{00000000-0000-0000-0000-000000000000}"/>
          </ac:picMkLst>
        </pc:picChg>
        <pc:picChg chg="mod">
          <ac:chgData name="Guest User" userId="e51c47db20d54539" providerId="Windows Live" clId="Web-{D971FB11-E644-4417-A5AC-577A2E47D00F}" dt="2024-12-11T23:52:55.887" v="130"/>
          <ac:picMkLst>
            <pc:docMk/>
            <pc:sldMk cId="0" sldId="258"/>
            <ac:picMk id="5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1T23:56:10.518" v="157"/>
        <pc:sldMkLst>
          <pc:docMk/>
          <pc:sldMk cId="0" sldId="259"/>
        </pc:sldMkLst>
        <pc:spChg chg="add mod">
          <ac:chgData name="Guest User" userId="e51c47db20d54539" providerId="Windows Live" clId="Web-{D971FB11-E644-4417-A5AC-577A2E47D00F}" dt="2024-12-11T23:55:07.610" v="156" actId="20577"/>
          <ac:spMkLst>
            <pc:docMk/>
            <pc:sldMk cId="0" sldId="259"/>
            <ac:spMk id="7" creationId="{DBD893AD-0EC9-0C76-9DF8-100E0069D8ED}"/>
          </ac:spMkLst>
        </pc:spChg>
        <pc:picChg chg="del">
          <ac:chgData name="Guest User" userId="e51c47db20d54539" providerId="Windows Live" clId="Web-{D971FB11-E644-4417-A5AC-577A2E47D00F}" dt="2024-12-11T23:54:57.438" v="145"/>
          <ac:picMkLst>
            <pc:docMk/>
            <pc:sldMk cId="0" sldId="259"/>
            <ac:picMk id="2" creationId="{00000000-0000-0000-0000-000000000000}"/>
          </ac:picMkLst>
        </pc:picChg>
        <pc:picChg chg="mod">
          <ac:chgData name="Guest User" userId="e51c47db20d54539" providerId="Windows Live" clId="Web-{D971FB11-E644-4417-A5AC-577A2E47D00F}" dt="2024-12-11T23:56:10.518" v="157"/>
          <ac:picMkLst>
            <pc:docMk/>
            <pc:sldMk cId="0" sldId="259"/>
            <ac:picMk id="3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1T23:57:02.551" v="168"/>
        <pc:sldMkLst>
          <pc:docMk/>
          <pc:sldMk cId="0" sldId="260"/>
        </pc:sldMkLst>
        <pc:spChg chg="mod">
          <ac:chgData name="Guest User" userId="e51c47db20d54539" providerId="Windows Live" clId="Web-{D971FB11-E644-4417-A5AC-577A2E47D00F}" dt="2024-12-11T23:29:27.729" v="21" actId="20577"/>
          <ac:spMkLst>
            <pc:docMk/>
            <pc:sldMk cId="0" sldId="260"/>
            <ac:spMk id="4" creationId="{00000000-0000-0000-0000-000000000000}"/>
          </ac:spMkLst>
        </pc:spChg>
        <pc:spChg chg="add mod">
          <ac:chgData name="Guest User" userId="e51c47db20d54539" providerId="Windows Live" clId="Web-{D971FB11-E644-4417-A5AC-577A2E47D00F}" dt="2024-12-11T23:56:36.394" v="167" actId="20577"/>
          <ac:spMkLst>
            <pc:docMk/>
            <pc:sldMk cId="0" sldId="260"/>
            <ac:spMk id="6" creationId="{DAA39BE7-453D-4D6F-8AA7-C1F89A101094}"/>
          </ac:spMkLst>
        </pc:spChg>
        <pc:picChg chg="del">
          <ac:chgData name="Guest User" userId="e51c47db20d54539" providerId="Windows Live" clId="Web-{D971FB11-E644-4417-A5AC-577A2E47D00F}" dt="2024-12-11T23:56:22.269" v="158"/>
          <ac:picMkLst>
            <pc:docMk/>
            <pc:sldMk cId="0" sldId="260"/>
            <ac:picMk id="2" creationId="{00000000-0000-0000-0000-000000000000}"/>
          </ac:picMkLst>
        </pc:picChg>
        <pc:picChg chg="mod">
          <ac:chgData name="Guest User" userId="e51c47db20d54539" providerId="Windows Live" clId="Web-{D971FB11-E644-4417-A5AC-577A2E47D00F}" dt="2024-12-11T23:57:02.551" v="168"/>
          <ac:picMkLst>
            <pc:docMk/>
            <pc:sldMk cId="0" sldId="260"/>
            <ac:picMk id="3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1T23:57:31.881" v="184" actId="20577"/>
        <pc:sldMkLst>
          <pc:docMk/>
          <pc:sldMk cId="0" sldId="261"/>
        </pc:sldMkLst>
        <pc:spChg chg="add mod">
          <ac:chgData name="Guest User" userId="e51c47db20d54539" providerId="Windows Live" clId="Web-{D971FB11-E644-4417-A5AC-577A2E47D00F}" dt="2024-12-11T23:57:31.881" v="184" actId="20577"/>
          <ac:spMkLst>
            <pc:docMk/>
            <pc:sldMk cId="0" sldId="261"/>
            <ac:spMk id="4" creationId="{635C50E7-77CB-2348-A72E-FFD88601E525}"/>
          </ac:spMkLst>
        </pc:spChg>
        <pc:picChg chg="del">
          <ac:chgData name="Guest User" userId="e51c47db20d54539" providerId="Windows Live" clId="Web-{D971FB11-E644-4417-A5AC-577A2E47D00F}" dt="2024-12-11T23:57:14.192" v="169"/>
          <ac:picMkLst>
            <pc:docMk/>
            <pc:sldMk cId="0" sldId="261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1T23:58:32.570" v="204" actId="20577"/>
        <pc:sldMkLst>
          <pc:docMk/>
          <pc:sldMk cId="0" sldId="262"/>
        </pc:sldMkLst>
        <pc:spChg chg="add del mod">
          <ac:chgData name="Guest User" userId="e51c47db20d54539" providerId="Windows Live" clId="Web-{D971FB11-E644-4417-A5AC-577A2E47D00F}" dt="2024-12-11T23:58:01.835" v="191"/>
          <ac:spMkLst>
            <pc:docMk/>
            <pc:sldMk cId="0" sldId="262"/>
            <ac:spMk id="6" creationId="{EA508E96-1A7D-46D8-9899-4AF0BDD09907}"/>
          </ac:spMkLst>
        </pc:spChg>
        <pc:spChg chg="add mod">
          <ac:chgData name="Guest User" userId="e51c47db20d54539" providerId="Windows Live" clId="Web-{D971FB11-E644-4417-A5AC-577A2E47D00F}" dt="2024-12-11T23:58:32.570" v="204" actId="20577"/>
          <ac:spMkLst>
            <pc:docMk/>
            <pc:sldMk cId="0" sldId="262"/>
            <ac:spMk id="8" creationId="{66F55D83-311D-6DA0-5ECB-5783DA80DB05}"/>
          </ac:spMkLst>
        </pc:spChg>
        <pc:picChg chg="add del">
          <ac:chgData name="Guest User" userId="e51c47db20d54539" providerId="Windows Live" clId="Web-{D971FB11-E644-4417-A5AC-577A2E47D00F}" dt="2024-12-11T23:58:15.038" v="193"/>
          <ac:picMkLst>
            <pc:docMk/>
            <pc:sldMk cId="0" sldId="262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0:21.293" v="243" actId="1076"/>
        <pc:sldMkLst>
          <pc:docMk/>
          <pc:sldMk cId="0" sldId="263"/>
        </pc:sldMkLst>
        <pc:spChg chg="del mod">
          <ac:chgData name="Guest User" userId="e51c47db20d54539" providerId="Windows Live" clId="Web-{D971FB11-E644-4417-A5AC-577A2E47D00F}" dt="2024-12-11T23:59:05.228" v="207"/>
          <ac:spMkLst>
            <pc:docMk/>
            <pc:sldMk cId="0" sldId="263"/>
            <ac:spMk id="19" creationId="{00000000-0000-0000-0000-000000000000}"/>
          </ac:spMkLst>
        </pc:spChg>
        <pc:spChg chg="add del">
          <ac:chgData name="Guest User" userId="e51c47db20d54539" providerId="Windows Live" clId="Web-{D971FB11-E644-4417-A5AC-577A2E47D00F}" dt="2024-12-11T23:59:10.368" v="210"/>
          <ac:spMkLst>
            <pc:docMk/>
            <pc:sldMk cId="0" sldId="263"/>
            <ac:spMk id="42" creationId="{F42E0465-98AB-C73C-9B63-7D11FCF9C4E5}"/>
          </ac:spMkLst>
        </pc:spChg>
        <pc:spChg chg="add mod">
          <ac:chgData name="Guest User" userId="e51c47db20d54539" providerId="Windows Live" clId="Web-{D971FB11-E644-4417-A5AC-577A2E47D00F}" dt="2024-12-12T00:00:21.293" v="243" actId="1076"/>
          <ac:spMkLst>
            <pc:docMk/>
            <pc:sldMk cId="0" sldId="263"/>
            <ac:spMk id="44" creationId="{03B7EE52-521A-E45D-DFA0-920019E78D34}"/>
          </ac:spMkLst>
        </pc:spChg>
        <pc:picChg chg="add del">
          <ac:chgData name="Guest User" userId="e51c47db20d54539" providerId="Windows Live" clId="Web-{D971FB11-E644-4417-A5AC-577A2E47D00F}" dt="2024-12-11T23:59:28.400" v="212"/>
          <ac:picMkLst>
            <pc:docMk/>
            <pc:sldMk cId="0" sldId="263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1:27.014" v="279" actId="1076"/>
        <pc:sldMkLst>
          <pc:docMk/>
          <pc:sldMk cId="0" sldId="264"/>
        </pc:sldMkLst>
        <pc:spChg chg="del">
          <ac:chgData name="Guest User" userId="e51c47db20d54539" providerId="Windows Live" clId="Web-{D971FB11-E644-4417-A5AC-577A2E47D00F}" dt="2024-12-12T00:00:33.059" v="244"/>
          <ac:spMkLst>
            <pc:docMk/>
            <pc:sldMk cId="0" sldId="264"/>
            <ac:spMk id="17" creationId="{00000000-0000-0000-0000-000000000000}"/>
          </ac:spMkLst>
        </pc:spChg>
        <pc:spChg chg="add mod">
          <ac:chgData name="Guest User" userId="e51c47db20d54539" providerId="Windows Live" clId="Web-{D971FB11-E644-4417-A5AC-577A2E47D00F}" dt="2024-12-12T00:01:27.014" v="279" actId="1076"/>
          <ac:spMkLst>
            <pc:docMk/>
            <pc:sldMk cId="0" sldId="264"/>
            <ac:spMk id="37" creationId="{560D4DE4-C38C-D9A0-5840-8E8DF285BC04}"/>
          </ac:spMkLst>
        </pc:spChg>
        <pc:picChg chg="del">
          <ac:chgData name="Guest User" userId="e51c47db20d54539" providerId="Windows Live" clId="Web-{D971FB11-E644-4417-A5AC-577A2E47D00F}" dt="2024-12-12T00:00:47.575" v="245"/>
          <ac:picMkLst>
            <pc:docMk/>
            <pc:sldMk cId="0" sldId="264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2:12.093" v="304" actId="20577"/>
        <pc:sldMkLst>
          <pc:docMk/>
          <pc:sldMk cId="0" sldId="265"/>
        </pc:sldMkLst>
        <pc:spChg chg="mod">
          <ac:chgData name="Guest User" userId="e51c47db20d54539" providerId="Windows Live" clId="Web-{D971FB11-E644-4417-A5AC-577A2E47D00F}" dt="2024-12-12T00:02:12.093" v="304" actId="20577"/>
          <ac:spMkLst>
            <pc:docMk/>
            <pc:sldMk cId="0" sldId="265"/>
            <ac:spMk id="3" creationId="{00000000-0000-0000-0000-000000000000}"/>
          </ac:spMkLst>
        </pc:spChg>
        <pc:spChg chg="add mod">
          <ac:chgData name="Guest User" userId="e51c47db20d54539" providerId="Windows Live" clId="Web-{D971FB11-E644-4417-A5AC-577A2E47D00F}" dt="2024-12-12T00:01:55.686" v="286" actId="20577"/>
          <ac:spMkLst>
            <pc:docMk/>
            <pc:sldMk cId="0" sldId="265"/>
            <ac:spMk id="17" creationId="{277A7CF8-3CD0-8EAF-B436-F12A6C462D00}"/>
          </ac:spMkLst>
        </pc:spChg>
        <pc:picChg chg="del">
          <ac:chgData name="Guest User" userId="e51c47db20d54539" providerId="Windows Live" clId="Web-{D971FB11-E644-4417-A5AC-577A2E47D00F}" dt="2024-12-12T00:01:40.889" v="280"/>
          <ac:picMkLst>
            <pc:docMk/>
            <pc:sldMk cId="0" sldId="265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3:11.095" v="350" actId="20577"/>
        <pc:sldMkLst>
          <pc:docMk/>
          <pc:sldMk cId="0" sldId="266"/>
        </pc:sldMkLst>
        <pc:spChg chg="mod">
          <ac:chgData name="Guest User" userId="e51c47db20d54539" providerId="Windows Live" clId="Web-{D971FB11-E644-4417-A5AC-577A2E47D00F}" dt="2024-12-12T00:03:11.095" v="350" actId="20577"/>
          <ac:spMkLst>
            <pc:docMk/>
            <pc:sldMk cId="0" sldId="266"/>
            <ac:spMk id="4" creationId="{00000000-0000-0000-0000-000000000000}"/>
          </ac:spMkLst>
        </pc:spChg>
        <pc:spChg chg="add mod">
          <ac:chgData name="Guest User" userId="e51c47db20d54539" providerId="Windows Live" clId="Web-{D971FB11-E644-4417-A5AC-577A2E47D00F}" dt="2024-12-12T00:02:54.282" v="324" actId="14100"/>
          <ac:spMkLst>
            <pc:docMk/>
            <pc:sldMk cId="0" sldId="266"/>
            <ac:spMk id="6" creationId="{EA1B424C-1AD8-92E0-6DC3-FFDC6A034F48}"/>
          </ac:spMkLst>
        </pc:spChg>
        <pc:picChg chg="del">
          <ac:chgData name="Guest User" userId="e51c47db20d54539" providerId="Windows Live" clId="Web-{D971FB11-E644-4417-A5AC-577A2E47D00F}" dt="2024-12-12T00:02:31.375" v="305"/>
          <ac:picMkLst>
            <pc:docMk/>
            <pc:sldMk cId="0" sldId="266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3:41.424" v="362" actId="20577"/>
        <pc:sldMkLst>
          <pc:docMk/>
          <pc:sldMk cId="0" sldId="267"/>
        </pc:sldMkLst>
        <pc:spChg chg="mod">
          <ac:chgData name="Guest User" userId="e51c47db20d54539" providerId="Windows Live" clId="Web-{D971FB11-E644-4417-A5AC-577A2E47D00F}" dt="2024-12-12T00:03:41.424" v="362" actId="20577"/>
          <ac:spMkLst>
            <pc:docMk/>
            <pc:sldMk cId="0" sldId="267"/>
            <ac:spMk id="3" creationId="{00000000-0000-0000-0000-000000000000}"/>
          </ac:spMkLst>
        </pc:spChg>
        <pc:spChg chg="add mod">
          <ac:chgData name="Guest User" userId="e51c47db20d54539" providerId="Windows Live" clId="Web-{D971FB11-E644-4417-A5AC-577A2E47D00F}" dt="2024-12-12T00:03:33.674" v="361" actId="20577"/>
          <ac:spMkLst>
            <pc:docMk/>
            <pc:sldMk cId="0" sldId="267"/>
            <ac:spMk id="5" creationId="{7F31FD93-AABB-942E-0F58-86481F5074C6}"/>
          </ac:spMkLst>
        </pc:spChg>
        <pc:picChg chg="del">
          <ac:chgData name="Guest User" userId="e51c47db20d54539" providerId="Windows Live" clId="Web-{D971FB11-E644-4417-A5AC-577A2E47D00F}" dt="2024-12-12T00:03:24.205" v="351"/>
          <ac:picMkLst>
            <pc:docMk/>
            <pc:sldMk cId="0" sldId="267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4:24.207" v="392" actId="20577"/>
        <pc:sldMkLst>
          <pc:docMk/>
          <pc:sldMk cId="0" sldId="268"/>
        </pc:sldMkLst>
        <pc:spChg chg="mod">
          <ac:chgData name="Guest User" userId="e51c47db20d54539" providerId="Windows Live" clId="Web-{D971FB11-E644-4417-A5AC-577A2E47D00F}" dt="2024-12-12T00:04:24.207" v="392" actId="20577"/>
          <ac:spMkLst>
            <pc:docMk/>
            <pc:sldMk cId="0" sldId="268"/>
            <ac:spMk id="4" creationId="{00000000-0000-0000-0000-000000000000}"/>
          </ac:spMkLst>
        </pc:spChg>
        <pc:spChg chg="add mod">
          <ac:chgData name="Guest User" userId="e51c47db20d54539" providerId="Windows Live" clId="Web-{D971FB11-E644-4417-A5AC-577A2E47D00F}" dt="2024-12-12T00:04:20.160" v="391" actId="1076"/>
          <ac:spMkLst>
            <pc:docMk/>
            <pc:sldMk cId="0" sldId="268"/>
            <ac:spMk id="6" creationId="{0AE2C493-DEC4-F828-5993-E91706BCC0E4}"/>
          </ac:spMkLst>
        </pc:spChg>
        <pc:picChg chg="del">
          <ac:chgData name="Guest User" userId="e51c47db20d54539" providerId="Windows Live" clId="Web-{D971FB11-E644-4417-A5AC-577A2E47D00F}" dt="2024-12-12T00:03:56.003" v="363"/>
          <ac:picMkLst>
            <pc:docMk/>
            <pc:sldMk cId="0" sldId="268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5:03.521" v="414" actId="14100"/>
        <pc:sldMkLst>
          <pc:docMk/>
          <pc:sldMk cId="0" sldId="269"/>
        </pc:sldMkLst>
        <pc:spChg chg="mod">
          <ac:chgData name="Guest User" userId="e51c47db20d54539" providerId="Windows Live" clId="Web-{D971FB11-E644-4417-A5AC-577A2E47D00F}" dt="2024-12-12T00:04:30.551" v="393" actId="20577"/>
          <ac:spMkLst>
            <pc:docMk/>
            <pc:sldMk cId="0" sldId="269"/>
            <ac:spMk id="4" creationId="{00000000-0000-0000-0000-000000000000}"/>
          </ac:spMkLst>
        </pc:spChg>
        <pc:spChg chg="add mod">
          <ac:chgData name="Guest User" userId="e51c47db20d54539" providerId="Windows Live" clId="Web-{D971FB11-E644-4417-A5AC-577A2E47D00F}" dt="2024-12-12T00:05:03.521" v="414" actId="14100"/>
          <ac:spMkLst>
            <pc:docMk/>
            <pc:sldMk cId="0" sldId="269"/>
            <ac:spMk id="6" creationId="{946194BC-143B-421B-30C4-3ED14FFA37D4}"/>
          </ac:spMkLst>
        </pc:spChg>
        <pc:picChg chg="del">
          <ac:chgData name="Guest User" userId="e51c47db20d54539" providerId="Windows Live" clId="Web-{D971FB11-E644-4417-A5AC-577A2E47D00F}" dt="2024-12-12T00:04:35.520" v="394"/>
          <ac:picMkLst>
            <pc:docMk/>
            <pc:sldMk cId="0" sldId="269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6:35.696" v="472" actId="1076"/>
        <pc:sldMkLst>
          <pc:docMk/>
          <pc:sldMk cId="0" sldId="270"/>
        </pc:sldMkLst>
        <pc:spChg chg="del mod">
          <ac:chgData name="Guest User" userId="e51c47db20d54539" providerId="Windows Live" clId="Web-{D971FB11-E644-4417-A5AC-577A2E47D00F}" dt="2024-12-12T00:05:22.303" v="416"/>
          <ac:spMkLst>
            <pc:docMk/>
            <pc:sldMk cId="0" sldId="270"/>
            <ac:spMk id="19" creationId="{00000000-0000-0000-0000-000000000000}"/>
          </ac:spMkLst>
        </pc:spChg>
        <pc:spChg chg="add del mod">
          <ac:chgData name="Guest User" userId="e51c47db20d54539" providerId="Windows Live" clId="Web-{D971FB11-E644-4417-A5AC-577A2E47D00F}" dt="2024-12-12T00:05:54.382" v="439"/>
          <ac:spMkLst>
            <pc:docMk/>
            <pc:sldMk cId="0" sldId="270"/>
            <ac:spMk id="42" creationId="{FFBE890A-7AD8-012D-11F5-1F2A3204E06D}"/>
          </ac:spMkLst>
        </pc:spChg>
        <pc:spChg chg="add mod">
          <ac:chgData name="Guest User" userId="e51c47db20d54539" providerId="Windows Live" clId="Web-{D971FB11-E644-4417-A5AC-577A2E47D00F}" dt="2024-12-12T00:06:35.696" v="472" actId="1076"/>
          <ac:spMkLst>
            <pc:docMk/>
            <pc:sldMk cId="0" sldId="270"/>
            <ac:spMk id="44" creationId="{0D605DCB-93AB-A166-C987-FE6511192DF6}"/>
          </ac:spMkLst>
        </pc:spChg>
        <pc:picChg chg="add del">
          <ac:chgData name="Guest User" userId="e51c47db20d54539" providerId="Windows Live" clId="Web-{D971FB11-E644-4417-A5AC-577A2E47D00F}" dt="2024-12-12T00:06:05.304" v="441"/>
          <ac:picMkLst>
            <pc:docMk/>
            <pc:sldMk cId="0" sldId="270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6:54.212" v="482"/>
        <pc:sldMkLst>
          <pc:docMk/>
          <pc:sldMk cId="0" sldId="271"/>
        </pc:sldMkLst>
        <pc:spChg chg="add del">
          <ac:chgData name="Guest User" userId="e51c47db20d54539" providerId="Windows Live" clId="Web-{D971FB11-E644-4417-A5AC-577A2E47D00F}" dt="2024-12-12T00:06:42.337" v="475"/>
          <ac:spMkLst>
            <pc:docMk/>
            <pc:sldMk cId="0" sldId="271"/>
            <ac:spMk id="7" creationId="{732D3D28-296A-D9F2-14CF-2C6BBB060765}"/>
          </ac:spMkLst>
        </pc:spChg>
        <pc:spChg chg="add mod">
          <ac:chgData name="Guest User" userId="e51c47db20d54539" providerId="Windows Live" clId="Web-{D971FB11-E644-4417-A5AC-577A2E47D00F}" dt="2024-12-12T00:06:50.868" v="481" actId="20577"/>
          <ac:spMkLst>
            <pc:docMk/>
            <pc:sldMk cId="0" sldId="271"/>
            <ac:spMk id="9" creationId="{9A15C2AF-5191-8C40-555E-FF6B79DD7237}"/>
          </ac:spMkLst>
        </pc:spChg>
        <pc:picChg chg="del">
          <ac:chgData name="Guest User" userId="e51c47db20d54539" providerId="Windows Live" clId="Web-{D971FB11-E644-4417-A5AC-577A2E47D00F}" dt="2024-12-12T00:06:40.556" v="473"/>
          <ac:picMkLst>
            <pc:docMk/>
            <pc:sldMk cId="0" sldId="271"/>
            <ac:picMk id="2" creationId="{00000000-0000-0000-0000-000000000000}"/>
          </ac:picMkLst>
        </pc:picChg>
        <pc:picChg chg="del">
          <ac:chgData name="Guest User" userId="e51c47db20d54539" providerId="Windows Live" clId="Web-{D971FB11-E644-4417-A5AC-577A2E47D00F}" dt="2024-12-12T00:06:54.212" v="482"/>
          <ac:picMkLst>
            <pc:docMk/>
            <pc:sldMk cId="0" sldId="271"/>
            <ac:picMk id="3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7:16.494" v="499" actId="20577"/>
        <pc:sldMkLst>
          <pc:docMk/>
          <pc:sldMk cId="0" sldId="272"/>
        </pc:sldMkLst>
        <pc:spChg chg="add mod">
          <ac:chgData name="Guest User" userId="e51c47db20d54539" providerId="Windows Live" clId="Web-{D971FB11-E644-4417-A5AC-577A2E47D00F}" dt="2024-12-12T00:07:16.494" v="499" actId="20577"/>
          <ac:spMkLst>
            <pc:docMk/>
            <pc:sldMk cId="0" sldId="272"/>
            <ac:spMk id="4" creationId="{93C2F225-F1AE-D4B1-F7CD-96849586C737}"/>
          </ac:spMkLst>
        </pc:spChg>
        <pc:picChg chg="del">
          <ac:chgData name="Guest User" userId="e51c47db20d54539" providerId="Windows Live" clId="Web-{D971FB11-E644-4417-A5AC-577A2E47D00F}" dt="2024-12-12T00:06:58.572" v="483"/>
          <ac:picMkLst>
            <pc:docMk/>
            <pc:sldMk cId="0" sldId="272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7:48.730" v="523" actId="1076"/>
        <pc:sldMkLst>
          <pc:docMk/>
          <pc:sldMk cId="0" sldId="273"/>
        </pc:sldMkLst>
        <pc:spChg chg="add mod">
          <ac:chgData name="Guest User" userId="e51c47db20d54539" providerId="Windows Live" clId="Web-{D971FB11-E644-4417-A5AC-577A2E47D00F}" dt="2024-12-12T00:07:48.730" v="523" actId="1076"/>
          <ac:spMkLst>
            <pc:docMk/>
            <pc:sldMk cId="0" sldId="273"/>
            <ac:spMk id="6" creationId="{777D3FF1-E579-A557-285E-AE26F06D67CC}"/>
          </ac:spMkLst>
        </pc:spChg>
        <pc:picChg chg="del">
          <ac:chgData name="Guest User" userId="e51c47db20d54539" providerId="Windows Live" clId="Web-{D971FB11-E644-4417-A5AC-577A2E47D00F}" dt="2024-12-12T00:07:25.260" v="500"/>
          <ac:picMkLst>
            <pc:docMk/>
            <pc:sldMk cId="0" sldId="273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8:12.356" v="534" actId="20577"/>
        <pc:sldMkLst>
          <pc:docMk/>
          <pc:sldMk cId="0" sldId="274"/>
        </pc:sldMkLst>
        <pc:spChg chg="add mod">
          <ac:chgData name="Guest User" userId="e51c47db20d54539" providerId="Windows Live" clId="Web-{D971FB11-E644-4417-A5AC-577A2E47D00F}" dt="2024-12-12T00:08:12.356" v="534" actId="20577"/>
          <ac:spMkLst>
            <pc:docMk/>
            <pc:sldMk cId="0" sldId="274"/>
            <ac:spMk id="6" creationId="{6804DAC8-9581-EF3D-C283-204224463569}"/>
          </ac:spMkLst>
        </pc:spChg>
        <pc:picChg chg="del">
          <ac:chgData name="Guest User" userId="e51c47db20d54539" providerId="Windows Live" clId="Web-{D971FB11-E644-4417-A5AC-577A2E47D00F}" dt="2024-12-12T00:07:57.761" v="524"/>
          <ac:picMkLst>
            <pc:docMk/>
            <pc:sldMk cId="0" sldId="274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8:33.091" v="546" actId="20577"/>
        <pc:sldMkLst>
          <pc:docMk/>
          <pc:sldMk cId="0" sldId="275"/>
        </pc:sldMkLst>
        <pc:spChg chg="add mod">
          <ac:chgData name="Guest User" userId="e51c47db20d54539" providerId="Windows Live" clId="Web-{D971FB11-E644-4417-A5AC-577A2E47D00F}" dt="2024-12-12T00:08:33.091" v="546" actId="20577"/>
          <ac:spMkLst>
            <pc:docMk/>
            <pc:sldMk cId="0" sldId="275"/>
            <ac:spMk id="7" creationId="{041F0278-F740-049F-4F30-38D889010E70}"/>
          </ac:spMkLst>
        </pc:spChg>
        <pc:picChg chg="del">
          <ac:chgData name="Guest User" userId="e51c47db20d54539" providerId="Windows Live" clId="Web-{D971FB11-E644-4417-A5AC-577A2E47D00F}" dt="2024-12-12T00:08:21.325" v="535"/>
          <ac:picMkLst>
            <pc:docMk/>
            <pc:sldMk cId="0" sldId="275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9:14.342" v="567" actId="14100"/>
        <pc:sldMkLst>
          <pc:docMk/>
          <pc:sldMk cId="0" sldId="276"/>
        </pc:sldMkLst>
        <pc:spChg chg="add mod">
          <ac:chgData name="Guest User" userId="e51c47db20d54539" providerId="Windows Live" clId="Web-{D971FB11-E644-4417-A5AC-577A2E47D00F}" dt="2024-12-12T00:09:14.342" v="567" actId="14100"/>
          <ac:spMkLst>
            <pc:docMk/>
            <pc:sldMk cId="0" sldId="276"/>
            <ac:spMk id="6" creationId="{956F792B-C96D-FDD4-04DD-DDE3ECA1B891}"/>
          </ac:spMkLst>
        </pc:spChg>
        <pc:picChg chg="del">
          <ac:chgData name="Guest User" userId="e51c47db20d54539" providerId="Windows Live" clId="Web-{D971FB11-E644-4417-A5AC-577A2E47D00F}" dt="2024-12-12T00:09:00.732" v="547"/>
          <ac:picMkLst>
            <pc:docMk/>
            <pc:sldMk cId="0" sldId="276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09:32.827" v="588" actId="14100"/>
        <pc:sldMkLst>
          <pc:docMk/>
          <pc:sldMk cId="0" sldId="277"/>
        </pc:sldMkLst>
        <pc:spChg chg="add mod">
          <ac:chgData name="Guest User" userId="e51c47db20d54539" providerId="Windows Live" clId="Web-{D971FB11-E644-4417-A5AC-577A2E47D00F}" dt="2024-12-12T00:09:32.827" v="588" actId="14100"/>
          <ac:spMkLst>
            <pc:docMk/>
            <pc:sldMk cId="0" sldId="277"/>
            <ac:spMk id="6" creationId="{2C951D56-BA41-6EC1-EAD9-17185D3216B5}"/>
          </ac:spMkLst>
        </pc:spChg>
        <pc:picChg chg="del">
          <ac:chgData name="Guest User" userId="e51c47db20d54539" providerId="Windows Live" clId="Web-{D971FB11-E644-4417-A5AC-577A2E47D00F}" dt="2024-12-12T00:09:18.920" v="568"/>
          <ac:picMkLst>
            <pc:docMk/>
            <pc:sldMk cId="0" sldId="277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0:01.953" v="615" actId="14100"/>
        <pc:sldMkLst>
          <pc:docMk/>
          <pc:sldMk cId="0" sldId="278"/>
        </pc:sldMkLst>
        <pc:spChg chg="add mod">
          <ac:chgData name="Guest User" userId="e51c47db20d54539" providerId="Windows Live" clId="Web-{D971FB11-E644-4417-A5AC-577A2E47D00F}" dt="2024-12-12T00:10:01.953" v="615" actId="14100"/>
          <ac:spMkLst>
            <pc:docMk/>
            <pc:sldMk cId="0" sldId="278"/>
            <ac:spMk id="7" creationId="{8421B02F-C778-1FB8-BA39-5803F2283810}"/>
          </ac:spMkLst>
        </pc:spChg>
        <pc:picChg chg="del">
          <ac:chgData name="Guest User" userId="e51c47db20d54539" providerId="Windows Live" clId="Web-{D971FB11-E644-4417-A5AC-577A2E47D00F}" dt="2024-12-12T00:09:38.952" v="589"/>
          <ac:picMkLst>
            <pc:docMk/>
            <pc:sldMk cId="0" sldId="278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0:28.095" v="628" actId="1076"/>
        <pc:sldMkLst>
          <pc:docMk/>
          <pc:sldMk cId="0" sldId="279"/>
        </pc:sldMkLst>
        <pc:spChg chg="add mod">
          <ac:chgData name="Guest User" userId="e51c47db20d54539" providerId="Windows Live" clId="Web-{D971FB11-E644-4417-A5AC-577A2E47D00F}" dt="2024-12-12T00:10:28.095" v="628" actId="1076"/>
          <ac:spMkLst>
            <pc:docMk/>
            <pc:sldMk cId="0" sldId="279"/>
            <ac:spMk id="4" creationId="{A6A71034-E1A1-4D51-E52E-E866FAC01FF2}"/>
          </ac:spMkLst>
        </pc:spChg>
        <pc:picChg chg="del">
          <ac:chgData name="Guest User" userId="e51c47db20d54539" providerId="Windows Live" clId="Web-{D971FB11-E644-4417-A5AC-577A2E47D00F}" dt="2024-12-12T00:10:09.250" v="616"/>
          <ac:picMkLst>
            <pc:docMk/>
            <pc:sldMk cId="0" sldId="279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0:44.251" v="637" actId="20577"/>
        <pc:sldMkLst>
          <pc:docMk/>
          <pc:sldMk cId="0" sldId="280"/>
        </pc:sldMkLst>
        <pc:spChg chg="add mod">
          <ac:chgData name="Guest User" userId="e51c47db20d54539" providerId="Windows Live" clId="Web-{D971FB11-E644-4417-A5AC-577A2E47D00F}" dt="2024-12-12T00:10:44.251" v="637" actId="20577"/>
          <ac:spMkLst>
            <pc:docMk/>
            <pc:sldMk cId="0" sldId="280"/>
            <ac:spMk id="6" creationId="{DC90DEA5-4E36-10AC-5B6D-E5ED9F431B71}"/>
          </ac:spMkLst>
        </pc:spChg>
        <pc:picChg chg="del">
          <ac:chgData name="Guest User" userId="e51c47db20d54539" providerId="Windows Live" clId="Web-{D971FB11-E644-4417-A5AC-577A2E47D00F}" dt="2024-12-12T00:10:37.517" v="629"/>
          <ac:picMkLst>
            <pc:docMk/>
            <pc:sldMk cId="0" sldId="280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1:17.081" v="651" actId="20577"/>
        <pc:sldMkLst>
          <pc:docMk/>
          <pc:sldMk cId="0" sldId="281"/>
        </pc:sldMkLst>
        <pc:spChg chg="add mod">
          <ac:chgData name="Guest User" userId="e51c47db20d54539" providerId="Windows Live" clId="Web-{D971FB11-E644-4417-A5AC-577A2E47D00F}" dt="2024-12-12T00:11:17.081" v="651" actId="20577"/>
          <ac:spMkLst>
            <pc:docMk/>
            <pc:sldMk cId="0" sldId="281"/>
            <ac:spMk id="6" creationId="{F0F417AD-D85E-E2F2-FB46-C2551342E917}"/>
          </ac:spMkLst>
        </pc:spChg>
        <pc:picChg chg="del">
          <ac:chgData name="Guest User" userId="e51c47db20d54539" providerId="Windows Live" clId="Web-{D971FB11-E644-4417-A5AC-577A2E47D00F}" dt="2024-12-12T00:10:55.017" v="638"/>
          <ac:picMkLst>
            <pc:docMk/>
            <pc:sldMk cId="0" sldId="281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1:29.972" v="658" actId="20577"/>
        <pc:sldMkLst>
          <pc:docMk/>
          <pc:sldMk cId="0" sldId="282"/>
        </pc:sldMkLst>
        <pc:spChg chg="add mod">
          <ac:chgData name="Guest User" userId="e51c47db20d54539" providerId="Windows Live" clId="Web-{D971FB11-E644-4417-A5AC-577A2E47D00F}" dt="2024-12-12T00:11:29.972" v="658" actId="20577"/>
          <ac:spMkLst>
            <pc:docMk/>
            <pc:sldMk cId="0" sldId="282"/>
            <ac:spMk id="6" creationId="{DCCE1269-AF05-5EDC-AA29-D3C3B56EBA4A}"/>
          </ac:spMkLst>
        </pc:spChg>
        <pc:picChg chg="del">
          <ac:chgData name="Guest User" userId="e51c47db20d54539" providerId="Windows Live" clId="Web-{D971FB11-E644-4417-A5AC-577A2E47D00F}" dt="2024-12-12T00:11:21.909" v="652"/>
          <ac:picMkLst>
            <pc:docMk/>
            <pc:sldMk cId="0" sldId="282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2:29.193" v="681" actId="1076"/>
        <pc:sldMkLst>
          <pc:docMk/>
          <pc:sldMk cId="0" sldId="283"/>
        </pc:sldMkLst>
        <pc:spChg chg="add mod">
          <ac:chgData name="Guest User" userId="e51c47db20d54539" providerId="Windows Live" clId="Web-{D971FB11-E644-4417-A5AC-577A2E47D00F}" dt="2024-12-12T00:12:29.193" v="681" actId="1076"/>
          <ac:spMkLst>
            <pc:docMk/>
            <pc:sldMk cId="0" sldId="283"/>
            <ac:spMk id="6" creationId="{17B5F85F-6B3C-5EEE-41B1-A99E53580F8B}"/>
          </ac:spMkLst>
        </pc:spChg>
        <pc:picChg chg="del">
          <ac:chgData name="Guest User" userId="e51c47db20d54539" providerId="Windows Live" clId="Web-{D971FB11-E644-4417-A5AC-577A2E47D00F}" dt="2024-12-12T00:12:01.910" v="659"/>
          <ac:picMkLst>
            <pc:docMk/>
            <pc:sldMk cId="0" sldId="283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2:55.522" v="695" actId="1076"/>
        <pc:sldMkLst>
          <pc:docMk/>
          <pc:sldMk cId="0" sldId="284"/>
        </pc:sldMkLst>
        <pc:spChg chg="add mod">
          <ac:chgData name="Guest User" userId="e51c47db20d54539" providerId="Windows Live" clId="Web-{D971FB11-E644-4417-A5AC-577A2E47D00F}" dt="2024-12-12T00:12:55.522" v="695" actId="1076"/>
          <ac:spMkLst>
            <pc:docMk/>
            <pc:sldMk cId="0" sldId="284"/>
            <ac:spMk id="6" creationId="{5233BB90-FBAA-7B47-487E-BB496825EE19}"/>
          </ac:spMkLst>
        </pc:spChg>
        <pc:picChg chg="del">
          <ac:chgData name="Guest User" userId="e51c47db20d54539" providerId="Windows Live" clId="Web-{D971FB11-E644-4417-A5AC-577A2E47D00F}" dt="2024-12-12T00:12:36.740" v="682"/>
          <ac:picMkLst>
            <pc:docMk/>
            <pc:sldMk cId="0" sldId="284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23:42.497" v="994" actId="20577"/>
        <pc:sldMkLst>
          <pc:docMk/>
          <pc:sldMk cId="0" sldId="285"/>
        </pc:sldMkLst>
        <pc:spChg chg="add mod">
          <ac:chgData name="Guest User" userId="e51c47db20d54539" providerId="Windows Live" clId="Web-{D971FB11-E644-4417-A5AC-577A2E47D00F}" dt="2024-12-12T00:23:42.497" v="994" actId="20577"/>
          <ac:spMkLst>
            <pc:docMk/>
            <pc:sldMk cId="0" sldId="285"/>
            <ac:spMk id="6" creationId="{2569A26B-CB98-DB9D-F49B-65F6D5BC0535}"/>
          </ac:spMkLst>
        </pc:spChg>
        <pc:picChg chg="del">
          <ac:chgData name="Guest User" userId="e51c47db20d54539" providerId="Windows Live" clId="Web-{D971FB11-E644-4417-A5AC-577A2E47D00F}" dt="2024-12-12T00:13:09.647" v="696"/>
          <ac:picMkLst>
            <pc:docMk/>
            <pc:sldMk cId="0" sldId="285"/>
            <ac:picMk id="2" creationId="{00000000-0000-0000-0000-000000000000}"/>
          </ac:picMkLst>
        </pc:picChg>
      </pc:sldChg>
      <pc:sldChg chg="addSp delSp modSp add del mod">
        <pc:chgData name="Guest User" userId="e51c47db20d54539" providerId="Windows Live" clId="Web-{D971FB11-E644-4417-A5AC-577A2E47D00F}" dt="2024-12-12T00:23:35.481" v="993" actId="20577"/>
        <pc:sldMkLst>
          <pc:docMk/>
          <pc:sldMk cId="0" sldId="286"/>
        </pc:sldMkLst>
        <pc:spChg chg="add mod">
          <ac:chgData name="Guest User" userId="e51c47db20d54539" providerId="Windows Live" clId="Web-{D971FB11-E644-4417-A5AC-577A2E47D00F}" dt="2024-12-12T00:23:35.481" v="993" actId="20577"/>
          <ac:spMkLst>
            <pc:docMk/>
            <pc:sldMk cId="0" sldId="286"/>
            <ac:spMk id="6" creationId="{343F28BF-C0F0-AE69-AB13-6DD4CEE9CE06}"/>
          </ac:spMkLst>
        </pc:spChg>
        <pc:picChg chg="del">
          <ac:chgData name="Guest User" userId="e51c47db20d54539" providerId="Windows Live" clId="Web-{D971FB11-E644-4417-A5AC-577A2E47D00F}" dt="2024-12-12T00:14:04.602" v="731"/>
          <ac:picMkLst>
            <pc:docMk/>
            <pc:sldMk cId="0" sldId="286"/>
            <ac:picMk id="2" creationId="{00000000-0000-0000-0000-000000000000}"/>
          </ac:picMkLst>
        </pc:picChg>
      </pc:sldChg>
      <pc:sldChg chg="del mod">
        <pc:chgData name="Guest User" userId="e51c47db20d54539" providerId="Windows Live" clId="Web-{D971FB11-E644-4417-A5AC-577A2E47D00F}" dt="2024-12-12T00:14:42.306" v="754"/>
        <pc:sldMkLst>
          <pc:docMk/>
          <pc:sldMk cId="0" sldId="287"/>
        </pc:sldMkLst>
      </pc:sldChg>
      <pc:sldChg chg="del mod">
        <pc:chgData name="Guest User" userId="e51c47db20d54539" providerId="Windows Live" clId="Web-{D971FB11-E644-4417-A5AC-577A2E47D00F}" dt="2024-12-12T00:14:50.697" v="755"/>
        <pc:sldMkLst>
          <pc:docMk/>
          <pc:sldMk cId="0" sldId="288"/>
        </pc:sldMkLst>
      </pc:sldChg>
      <pc:sldChg chg="del mod">
        <pc:chgData name="Guest User" userId="e51c47db20d54539" providerId="Windows Live" clId="Web-{D971FB11-E644-4417-A5AC-577A2E47D00F}" dt="2024-12-12T00:14:58.260" v="756"/>
        <pc:sldMkLst>
          <pc:docMk/>
          <pc:sldMk cId="0" sldId="289"/>
        </pc:sldMkLst>
      </pc:sldChg>
      <pc:sldChg chg="addSp delSp modSp mod">
        <pc:chgData name="Guest User" userId="e51c47db20d54539" providerId="Windows Live" clId="Web-{D971FB11-E644-4417-A5AC-577A2E47D00F}" dt="2024-12-12T00:15:25.808" v="778" actId="20577"/>
        <pc:sldMkLst>
          <pc:docMk/>
          <pc:sldMk cId="0" sldId="290"/>
        </pc:sldMkLst>
        <pc:spChg chg="add mod">
          <ac:chgData name="Guest User" userId="e51c47db20d54539" providerId="Windows Live" clId="Web-{D971FB11-E644-4417-A5AC-577A2E47D00F}" dt="2024-12-12T00:15:25.808" v="778" actId="20577"/>
          <ac:spMkLst>
            <pc:docMk/>
            <pc:sldMk cId="0" sldId="290"/>
            <ac:spMk id="4" creationId="{DF180259-1EAD-79FE-540A-D52CE8002EFC}"/>
          </ac:spMkLst>
        </pc:spChg>
        <pc:picChg chg="del">
          <ac:chgData name="Guest User" userId="e51c47db20d54539" providerId="Windows Live" clId="Web-{D971FB11-E644-4417-A5AC-577A2E47D00F}" dt="2024-12-12T00:15:06.760" v="757"/>
          <ac:picMkLst>
            <pc:docMk/>
            <pc:sldMk cId="0" sldId="290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5:58.325" v="801" actId="20577"/>
        <pc:sldMkLst>
          <pc:docMk/>
          <pc:sldMk cId="0" sldId="291"/>
        </pc:sldMkLst>
        <pc:spChg chg="add mod">
          <ac:chgData name="Guest User" userId="e51c47db20d54539" providerId="Windows Live" clId="Web-{D971FB11-E644-4417-A5AC-577A2E47D00F}" dt="2024-12-12T00:15:58.325" v="801" actId="20577"/>
          <ac:spMkLst>
            <pc:docMk/>
            <pc:sldMk cId="0" sldId="291"/>
            <ac:spMk id="6" creationId="{4361D18C-6746-222D-DC6F-EA69510031E5}"/>
          </ac:spMkLst>
        </pc:spChg>
        <pc:picChg chg="del">
          <ac:chgData name="Guest User" userId="e51c47db20d54539" providerId="Windows Live" clId="Web-{D971FB11-E644-4417-A5AC-577A2E47D00F}" dt="2024-12-12T00:15:41.949" v="779"/>
          <ac:picMkLst>
            <pc:docMk/>
            <pc:sldMk cId="0" sldId="291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6:27.623" v="822" actId="1076"/>
        <pc:sldMkLst>
          <pc:docMk/>
          <pc:sldMk cId="0" sldId="292"/>
        </pc:sldMkLst>
        <pc:spChg chg="add mod">
          <ac:chgData name="Guest User" userId="e51c47db20d54539" providerId="Windows Live" clId="Web-{D971FB11-E644-4417-A5AC-577A2E47D00F}" dt="2024-12-12T00:16:27.623" v="822" actId="1076"/>
          <ac:spMkLst>
            <pc:docMk/>
            <pc:sldMk cId="0" sldId="292"/>
            <ac:spMk id="7" creationId="{FB6D8E50-12C9-84C6-5431-7604AD15B87B}"/>
          </ac:spMkLst>
        </pc:spChg>
        <pc:picChg chg="del">
          <ac:chgData name="Guest User" userId="e51c47db20d54539" providerId="Windows Live" clId="Web-{D971FB11-E644-4417-A5AC-577A2E47D00F}" dt="2024-12-12T00:16:12.013" v="802"/>
          <ac:picMkLst>
            <pc:docMk/>
            <pc:sldMk cId="0" sldId="292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6:58.405" v="836" actId="20577"/>
        <pc:sldMkLst>
          <pc:docMk/>
          <pc:sldMk cId="0" sldId="293"/>
        </pc:sldMkLst>
        <pc:spChg chg="add mod">
          <ac:chgData name="Guest User" userId="e51c47db20d54539" providerId="Windows Live" clId="Web-{D971FB11-E644-4417-A5AC-577A2E47D00F}" dt="2024-12-12T00:16:58.405" v="836" actId="20577"/>
          <ac:spMkLst>
            <pc:docMk/>
            <pc:sldMk cId="0" sldId="293"/>
            <ac:spMk id="6" creationId="{E8874329-07DA-4A29-E9EF-2C0B761B069B}"/>
          </ac:spMkLst>
        </pc:spChg>
        <pc:picChg chg="del">
          <ac:chgData name="Guest User" userId="e51c47db20d54539" providerId="Windows Live" clId="Web-{D971FB11-E644-4417-A5AC-577A2E47D00F}" dt="2024-12-12T00:16:46.592" v="823"/>
          <ac:picMkLst>
            <pc:docMk/>
            <pc:sldMk cId="0" sldId="293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7:40.750" v="871" actId="1076"/>
        <pc:sldMkLst>
          <pc:docMk/>
          <pc:sldMk cId="0" sldId="294"/>
        </pc:sldMkLst>
        <pc:spChg chg="add mod">
          <ac:chgData name="Guest User" userId="e51c47db20d54539" providerId="Windows Live" clId="Web-{D971FB11-E644-4417-A5AC-577A2E47D00F}" dt="2024-12-12T00:17:40.750" v="871" actId="1076"/>
          <ac:spMkLst>
            <pc:docMk/>
            <pc:sldMk cId="0" sldId="294"/>
            <ac:spMk id="4" creationId="{E291BCFC-8580-5ED8-2F21-491E7B8836B5}"/>
          </ac:spMkLst>
        </pc:spChg>
        <pc:picChg chg="del">
          <ac:chgData name="Guest User" userId="e51c47db20d54539" providerId="Windows Live" clId="Web-{D971FB11-E644-4417-A5AC-577A2E47D00F}" dt="2024-12-12T00:17:05.624" v="837"/>
          <ac:picMkLst>
            <pc:docMk/>
            <pc:sldMk cId="0" sldId="294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24:00.482" v="999" actId="1076"/>
        <pc:sldMkLst>
          <pc:docMk/>
          <pc:sldMk cId="0" sldId="295"/>
        </pc:sldMkLst>
        <pc:spChg chg="add mod">
          <ac:chgData name="Guest User" userId="e51c47db20d54539" providerId="Windows Live" clId="Web-{D971FB11-E644-4417-A5AC-577A2E47D00F}" dt="2024-12-12T00:24:00.482" v="999" actId="1076"/>
          <ac:spMkLst>
            <pc:docMk/>
            <pc:sldMk cId="0" sldId="295"/>
            <ac:spMk id="6" creationId="{787AB3B1-B511-3D3B-3161-84753503795F}"/>
          </ac:spMkLst>
        </pc:spChg>
        <pc:picChg chg="del">
          <ac:chgData name="Guest User" userId="e51c47db20d54539" providerId="Windows Live" clId="Web-{D971FB11-E644-4417-A5AC-577A2E47D00F}" dt="2024-12-12T00:17:50.172" v="872"/>
          <ac:picMkLst>
            <pc:docMk/>
            <pc:sldMk cId="0" sldId="295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8:43.268" v="905" actId="1076"/>
        <pc:sldMkLst>
          <pc:docMk/>
          <pc:sldMk cId="0" sldId="296"/>
        </pc:sldMkLst>
        <pc:spChg chg="add mod">
          <ac:chgData name="Guest User" userId="e51c47db20d54539" providerId="Windows Live" clId="Web-{D971FB11-E644-4417-A5AC-577A2E47D00F}" dt="2024-12-12T00:18:43.268" v="905" actId="1076"/>
          <ac:spMkLst>
            <pc:docMk/>
            <pc:sldMk cId="0" sldId="296"/>
            <ac:spMk id="6" creationId="{44F2F093-084C-6210-682C-424FA40B3797}"/>
          </ac:spMkLst>
        </pc:spChg>
        <pc:picChg chg="del">
          <ac:chgData name="Guest User" userId="e51c47db20d54539" providerId="Windows Live" clId="Web-{D971FB11-E644-4417-A5AC-577A2E47D00F}" dt="2024-12-12T00:18:23.845" v="886"/>
          <ac:picMkLst>
            <pc:docMk/>
            <pc:sldMk cId="0" sldId="296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9:08.238" v="921" actId="20577"/>
        <pc:sldMkLst>
          <pc:docMk/>
          <pc:sldMk cId="0" sldId="297"/>
        </pc:sldMkLst>
        <pc:spChg chg="add mod">
          <ac:chgData name="Guest User" userId="e51c47db20d54539" providerId="Windows Live" clId="Web-{D971FB11-E644-4417-A5AC-577A2E47D00F}" dt="2024-12-12T00:19:08.238" v="921" actId="20577"/>
          <ac:spMkLst>
            <pc:docMk/>
            <pc:sldMk cId="0" sldId="297"/>
            <ac:spMk id="8" creationId="{05193E73-5216-1D10-A9DA-FA3C43FDFE21}"/>
          </ac:spMkLst>
        </pc:spChg>
        <pc:picChg chg="del">
          <ac:chgData name="Guest User" userId="e51c47db20d54539" providerId="Windows Live" clId="Web-{D971FB11-E644-4417-A5AC-577A2E47D00F}" dt="2024-12-12T00:18:53.299" v="906"/>
          <ac:picMkLst>
            <pc:docMk/>
            <pc:sldMk cId="0" sldId="297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9:37.395" v="945" actId="20577"/>
        <pc:sldMkLst>
          <pc:docMk/>
          <pc:sldMk cId="0" sldId="298"/>
        </pc:sldMkLst>
        <pc:spChg chg="add mod">
          <ac:chgData name="Guest User" userId="e51c47db20d54539" providerId="Windows Live" clId="Web-{D971FB11-E644-4417-A5AC-577A2E47D00F}" dt="2024-12-12T00:19:37.395" v="945" actId="20577"/>
          <ac:spMkLst>
            <pc:docMk/>
            <pc:sldMk cId="0" sldId="298"/>
            <ac:spMk id="4" creationId="{42AA9F56-72B2-D435-4F64-94717D21CFA1}"/>
          </ac:spMkLst>
        </pc:spChg>
        <pc:picChg chg="del">
          <ac:chgData name="Guest User" userId="e51c47db20d54539" providerId="Windows Live" clId="Web-{D971FB11-E644-4417-A5AC-577A2E47D00F}" dt="2024-12-12T00:19:15.753" v="922"/>
          <ac:picMkLst>
            <pc:docMk/>
            <pc:sldMk cId="0" sldId="298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19:58.083" v="953" actId="20577"/>
        <pc:sldMkLst>
          <pc:docMk/>
          <pc:sldMk cId="0" sldId="299"/>
        </pc:sldMkLst>
        <pc:spChg chg="add mod">
          <ac:chgData name="Guest User" userId="e51c47db20d54539" providerId="Windows Live" clId="Web-{D971FB11-E644-4417-A5AC-577A2E47D00F}" dt="2024-12-12T00:19:58.083" v="953" actId="20577"/>
          <ac:spMkLst>
            <pc:docMk/>
            <pc:sldMk cId="0" sldId="299"/>
            <ac:spMk id="9" creationId="{3F625E20-DAF0-F484-B3EB-F46CC328FBA3}"/>
          </ac:spMkLst>
        </pc:spChg>
        <pc:picChg chg="del">
          <ac:chgData name="Guest User" userId="e51c47db20d54539" providerId="Windows Live" clId="Web-{D971FB11-E644-4417-A5AC-577A2E47D00F}" dt="2024-12-12T00:19:51.114" v="946"/>
          <ac:picMkLst>
            <pc:docMk/>
            <pc:sldMk cId="0" sldId="299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20:13.536" v="967" actId="20577"/>
        <pc:sldMkLst>
          <pc:docMk/>
          <pc:sldMk cId="0" sldId="300"/>
        </pc:sldMkLst>
        <pc:spChg chg="add mod">
          <ac:chgData name="Guest User" userId="e51c47db20d54539" providerId="Windows Live" clId="Web-{D971FB11-E644-4417-A5AC-577A2E47D00F}" dt="2024-12-12T00:20:13.536" v="967" actId="20577"/>
          <ac:spMkLst>
            <pc:docMk/>
            <pc:sldMk cId="0" sldId="300"/>
            <ac:spMk id="8" creationId="{77AF2520-38BF-C77B-206A-F887FD8C51CC}"/>
          </ac:spMkLst>
        </pc:spChg>
        <pc:picChg chg="del">
          <ac:chgData name="Guest User" userId="e51c47db20d54539" providerId="Windows Live" clId="Web-{D971FB11-E644-4417-A5AC-577A2E47D00F}" dt="2024-12-12T00:20:01.927" v="954"/>
          <ac:picMkLst>
            <pc:docMk/>
            <pc:sldMk cId="0" sldId="300"/>
            <ac:picMk id="2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22:18.213" v="984"/>
        <pc:sldMkLst>
          <pc:docMk/>
          <pc:sldMk cId="0" sldId="301"/>
        </pc:sldMkLst>
        <pc:spChg chg="add mod">
          <ac:chgData name="Guest User" userId="e51c47db20d54539" providerId="Windows Live" clId="Web-{D971FB11-E644-4417-A5AC-577A2E47D00F}" dt="2024-12-12T00:20:37.444" v="975" actId="20577"/>
          <ac:spMkLst>
            <pc:docMk/>
            <pc:sldMk cId="0" sldId="301"/>
            <ac:spMk id="6" creationId="{ED18EB3D-93F3-C4A4-BA9C-CD857AEF925D}"/>
          </ac:spMkLst>
        </pc:spChg>
        <pc:spChg chg="add del mod">
          <ac:chgData name="Guest User" userId="e51c47db20d54539" providerId="Windows Live" clId="Web-{D971FB11-E644-4417-A5AC-577A2E47D00F}" dt="2024-12-12T00:21:27.258" v="982"/>
          <ac:spMkLst>
            <pc:docMk/>
            <pc:sldMk cId="0" sldId="301"/>
            <ac:spMk id="7" creationId="{CD883671-A9C9-18B8-6918-D8BE38C9C114}"/>
          </ac:spMkLst>
        </pc:spChg>
        <pc:picChg chg="del">
          <ac:chgData name="Guest User" userId="e51c47db20d54539" providerId="Windows Live" clId="Web-{D971FB11-E644-4417-A5AC-577A2E47D00F}" dt="2024-12-12T00:20:18.912" v="968"/>
          <ac:picMkLst>
            <pc:docMk/>
            <pc:sldMk cId="0" sldId="301"/>
            <ac:picMk id="2" creationId="{00000000-0000-0000-0000-000000000000}"/>
          </ac:picMkLst>
        </pc:picChg>
        <pc:picChg chg="mod">
          <ac:chgData name="Guest User" userId="e51c47db20d54539" providerId="Windows Live" clId="Web-{D971FB11-E644-4417-A5AC-577A2E47D00F}" dt="2024-12-12T00:22:18.213" v="984"/>
          <ac:picMkLst>
            <pc:docMk/>
            <pc:sldMk cId="0" sldId="301"/>
            <ac:picMk id="4" creationId="{00000000-0000-0000-0000-000000000000}"/>
          </ac:picMkLst>
        </pc:picChg>
      </pc:sldChg>
      <pc:sldChg chg="addSp delSp modSp mod">
        <pc:chgData name="Guest User" userId="e51c47db20d54539" providerId="Windows Live" clId="Web-{D971FB11-E644-4417-A5AC-577A2E47D00F}" dt="2024-12-12T00:22:56.480" v="992" actId="20577"/>
        <pc:sldMkLst>
          <pc:docMk/>
          <pc:sldMk cId="0" sldId="302"/>
        </pc:sldMkLst>
        <pc:spChg chg="mod">
          <ac:chgData name="Guest User" userId="e51c47db20d54539" providerId="Windows Live" clId="Web-{D971FB11-E644-4417-A5AC-577A2E47D00F}" dt="2024-12-12T00:22:47.964" v="988" actId="1076"/>
          <ac:spMkLst>
            <pc:docMk/>
            <pc:sldMk cId="0" sldId="302"/>
            <ac:spMk id="3" creationId="{00000000-0000-0000-0000-000000000000}"/>
          </ac:spMkLst>
        </pc:spChg>
        <pc:spChg chg="add mod">
          <ac:chgData name="Guest User" userId="e51c47db20d54539" providerId="Windows Live" clId="Web-{D971FB11-E644-4417-A5AC-577A2E47D00F}" dt="2024-12-12T00:22:56.480" v="992" actId="20577"/>
          <ac:spMkLst>
            <pc:docMk/>
            <pc:sldMk cId="0" sldId="302"/>
            <ac:spMk id="6" creationId="{395B11E2-5F67-424D-6405-7AEADF23EC05}"/>
          </ac:spMkLst>
        </pc:spChg>
        <pc:picChg chg="del">
          <ac:chgData name="Guest User" userId="e51c47db20d54539" providerId="Windows Live" clId="Web-{D971FB11-E644-4417-A5AC-577A2E47D00F}" dt="2024-12-12T00:22:50.636" v="989"/>
          <ac:picMkLst>
            <pc:docMk/>
            <pc:sldMk cId="0" sldId="302"/>
            <ac:picMk id="2" creationId="{00000000-0000-0000-0000-000000000000}"/>
          </ac:picMkLst>
        </pc:picChg>
        <pc:picChg chg="add del">
          <ac:chgData name="Guest User" userId="e51c47db20d54539" providerId="Windows Live" clId="Web-{D971FB11-E644-4417-A5AC-577A2E47D00F}" dt="2024-12-12T00:22:30.666" v="985"/>
          <ac:picMkLst>
            <pc:docMk/>
            <pc:sldMk cId="0" sldId="302"/>
            <ac:picMk id="4" creationId="{00000000-0000-0000-0000-000000000000}"/>
          </ac:picMkLst>
        </pc:picChg>
      </pc:sldChg>
      <pc:sldMasterChg chg="mod setBg modSldLayout">
        <pc:chgData name="Guest User" userId="e51c47db20d54539" providerId="Windows Live" clId="Web-{D971FB11-E644-4417-A5AC-577A2E47D00F}" dt="2024-12-11T23:31:33.202" v="29"/>
        <pc:sldMasterMkLst>
          <pc:docMk/>
          <pc:sldMasterMk cId="2631222530" sldId="2147483834"/>
        </pc:sldMasterMkLst>
        <pc:sldLayoutChg chg="mod">
          <pc:chgData name="Guest User" userId="e51c47db20d54539" providerId="Windows Live" clId="Web-{D971FB11-E644-4417-A5AC-577A2E47D00F}" dt="2024-12-11T23:31:33.202" v="29"/>
          <pc:sldLayoutMkLst>
            <pc:docMk/>
            <pc:sldMasterMk cId="2631222530" sldId="2147483834"/>
            <pc:sldLayoutMk cId="1229084301" sldId="2147483835"/>
          </pc:sldLayoutMkLst>
        </pc:sldLayoutChg>
        <pc:sldLayoutChg chg="mod">
          <pc:chgData name="Guest User" userId="e51c47db20d54539" providerId="Windows Live" clId="Web-{D971FB11-E644-4417-A5AC-577A2E47D00F}" dt="2024-12-11T23:31:33.202" v="29"/>
          <pc:sldLayoutMkLst>
            <pc:docMk/>
            <pc:sldMasterMk cId="2631222530" sldId="2147483834"/>
            <pc:sldLayoutMk cId="550561841" sldId="2147483836"/>
          </pc:sldLayoutMkLst>
        </pc:sldLayoutChg>
        <pc:sldLayoutChg chg="mod">
          <pc:chgData name="Guest User" userId="e51c47db20d54539" providerId="Windows Live" clId="Web-{D971FB11-E644-4417-A5AC-577A2E47D00F}" dt="2024-12-11T23:31:33.202" v="29"/>
          <pc:sldLayoutMkLst>
            <pc:docMk/>
            <pc:sldMasterMk cId="2631222530" sldId="2147483834"/>
            <pc:sldLayoutMk cId="2595508888" sldId="2147483837"/>
          </pc:sldLayoutMkLst>
        </pc:sldLayoutChg>
        <pc:sldLayoutChg chg="mod">
          <pc:chgData name="Guest User" userId="e51c47db20d54539" providerId="Windows Live" clId="Web-{D971FB11-E644-4417-A5AC-577A2E47D00F}" dt="2024-12-11T23:31:33.202" v="29"/>
          <pc:sldLayoutMkLst>
            <pc:docMk/>
            <pc:sldMasterMk cId="2631222530" sldId="2147483834"/>
            <pc:sldLayoutMk cId="1603718442" sldId="2147483838"/>
          </pc:sldLayoutMkLst>
        </pc:sldLayoutChg>
        <pc:sldLayoutChg chg="mod">
          <pc:chgData name="Guest User" userId="e51c47db20d54539" providerId="Windows Live" clId="Web-{D971FB11-E644-4417-A5AC-577A2E47D00F}" dt="2024-12-11T23:31:33.202" v="29"/>
          <pc:sldLayoutMkLst>
            <pc:docMk/>
            <pc:sldMasterMk cId="2631222530" sldId="2147483834"/>
            <pc:sldLayoutMk cId="1749384910" sldId="2147483839"/>
          </pc:sldLayoutMkLst>
        </pc:sldLayoutChg>
        <pc:sldLayoutChg chg="mod">
          <pc:chgData name="Guest User" userId="e51c47db20d54539" providerId="Windows Live" clId="Web-{D971FB11-E644-4417-A5AC-577A2E47D00F}" dt="2024-12-11T23:31:33.202" v="29"/>
          <pc:sldLayoutMkLst>
            <pc:docMk/>
            <pc:sldMasterMk cId="2631222530" sldId="2147483834"/>
            <pc:sldLayoutMk cId="981941670" sldId="2147483840"/>
          </pc:sldLayoutMkLst>
        </pc:sldLayoutChg>
        <pc:sldLayoutChg chg="mod">
          <pc:chgData name="Guest User" userId="e51c47db20d54539" providerId="Windows Live" clId="Web-{D971FB11-E644-4417-A5AC-577A2E47D00F}" dt="2024-12-11T23:31:33.202" v="29"/>
          <pc:sldLayoutMkLst>
            <pc:docMk/>
            <pc:sldMasterMk cId="2631222530" sldId="2147483834"/>
            <pc:sldLayoutMk cId="3834829752" sldId="2147483841"/>
          </pc:sldLayoutMkLst>
        </pc:sldLayoutChg>
        <pc:sldLayoutChg chg="mod">
          <pc:chgData name="Guest User" userId="e51c47db20d54539" providerId="Windows Live" clId="Web-{D971FB11-E644-4417-A5AC-577A2E47D00F}" dt="2024-12-11T23:31:33.202" v="29"/>
          <pc:sldLayoutMkLst>
            <pc:docMk/>
            <pc:sldMasterMk cId="2631222530" sldId="2147483834"/>
            <pc:sldLayoutMk cId="3502611728" sldId="2147483842"/>
          </pc:sldLayoutMkLst>
        </pc:sldLayoutChg>
        <pc:sldLayoutChg chg="mod">
          <pc:chgData name="Guest User" userId="e51c47db20d54539" providerId="Windows Live" clId="Web-{D971FB11-E644-4417-A5AC-577A2E47D00F}" dt="2024-12-11T23:31:33.202" v="29"/>
          <pc:sldLayoutMkLst>
            <pc:docMk/>
            <pc:sldMasterMk cId="2631222530" sldId="2147483834"/>
            <pc:sldLayoutMk cId="2507654053" sldId="2147483843"/>
          </pc:sldLayoutMkLst>
        </pc:sldLayoutChg>
        <pc:sldLayoutChg chg="mod">
          <pc:chgData name="Guest User" userId="e51c47db20d54539" providerId="Windows Live" clId="Web-{D971FB11-E644-4417-A5AC-577A2E47D00F}" dt="2024-12-11T23:31:33.202" v="29"/>
          <pc:sldLayoutMkLst>
            <pc:docMk/>
            <pc:sldMasterMk cId="2631222530" sldId="2147483834"/>
            <pc:sldLayoutMk cId="596198921" sldId="2147483844"/>
          </pc:sldLayoutMkLst>
        </pc:sldLayoutChg>
        <pc:sldLayoutChg chg="mod">
          <pc:chgData name="Guest User" userId="e51c47db20d54539" providerId="Windows Live" clId="Web-{D971FB11-E644-4417-A5AC-577A2E47D00F}" dt="2024-12-11T23:31:33.202" v="29"/>
          <pc:sldLayoutMkLst>
            <pc:docMk/>
            <pc:sldMasterMk cId="2631222530" sldId="2147483834"/>
            <pc:sldLayoutMk cId="904229604" sldId="2147483845"/>
          </pc:sldLayoutMkLst>
        </pc:sldLayoutChg>
      </pc:sldMasterChg>
    </pc:docChg>
  </pc:docChgLst>
</pc:chgInfo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jpg>
</file>

<file path=ppt/media/image29.jpg>
</file>

<file path=ppt/media/image3.jpeg>
</file>

<file path=ppt/media/image30.jpg>
</file>

<file path=ppt/media/image31.png>
</file>

<file path=ppt/media/image32.jpeg>
</file>

<file path=ppt/media/image4.jpeg>
</file>

<file path=ppt/media/image5.jpeg>
</file>

<file path=ppt/media/image6.jpe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7371" y="1672135"/>
            <a:ext cx="12720704" cy="5377029"/>
          </a:xfrm>
        </p:spPr>
        <p:txBody>
          <a:bodyPr anchor="b"/>
          <a:lstStyle>
            <a:lvl1pPr algn="l">
              <a:defRPr sz="4978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7371" y="7995477"/>
            <a:ext cx="12720704" cy="1790645"/>
          </a:xfrm>
        </p:spPr>
        <p:txBody>
          <a:bodyPr>
            <a:normAutofit/>
          </a:bodyPr>
          <a:lstStyle>
            <a:lvl1pPr marL="0" indent="0" algn="l">
              <a:buNone/>
              <a:defRPr sz="3200"/>
            </a:lvl1pPr>
            <a:lvl2pPr marL="812764" indent="0" algn="ctr">
              <a:buNone/>
              <a:defRPr sz="3200"/>
            </a:lvl2pPr>
            <a:lvl3pPr marL="1625529" indent="0" algn="ctr">
              <a:buNone/>
              <a:defRPr sz="3200"/>
            </a:lvl3pPr>
            <a:lvl4pPr marL="2438293" indent="0" algn="ctr">
              <a:buNone/>
              <a:defRPr sz="2844"/>
            </a:lvl4pPr>
            <a:lvl5pPr marL="3251058" indent="0" algn="ctr">
              <a:buNone/>
              <a:defRPr sz="2844"/>
            </a:lvl5pPr>
            <a:lvl6pPr marL="4063822" indent="0" algn="ctr">
              <a:buNone/>
              <a:defRPr sz="2844"/>
            </a:lvl6pPr>
            <a:lvl7pPr marL="4876587" indent="0" algn="ctr">
              <a:buNone/>
              <a:defRPr sz="2844"/>
            </a:lvl7pPr>
            <a:lvl8pPr marL="5689351" indent="0" algn="ctr">
              <a:buNone/>
              <a:defRPr sz="2844"/>
            </a:lvl8pPr>
            <a:lvl9pPr marL="6502116" indent="0" algn="ctr">
              <a:buNone/>
              <a:defRPr sz="2844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70120-CDFC-48DE-A6EA-6DEEDD0E436A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2513013" y="7538752"/>
            <a:ext cx="1601394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9084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357295" y="3677365"/>
            <a:ext cx="15233793" cy="637539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F5BA7-0A17-4D30-9B66-E29324151C73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198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5078076" y="2420345"/>
            <a:ext cx="2899629" cy="763241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949584" y="2420345"/>
            <a:ext cx="12926809" cy="763241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BB1B-D40A-4DB9-B3DE-BAAE675B83CD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229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7295" y="1724017"/>
            <a:ext cx="15233793" cy="1414178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7295" y="3769783"/>
            <a:ext cx="15233793" cy="628297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9FAAF-C467-4C93-8ECD-39AF5A14D498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561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20104100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399" y="2123272"/>
            <a:ext cx="13661559" cy="5133673"/>
          </a:xfrm>
        </p:spPr>
        <p:txBody>
          <a:bodyPr anchor="t"/>
          <a:lstStyle>
            <a:lvl1pPr>
              <a:defRPr sz="7822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44397" y="7618240"/>
            <a:ext cx="12733678" cy="2434517"/>
          </a:xfrm>
        </p:spPr>
        <p:txBody>
          <a:bodyPr anchor="b">
            <a:normAutofit/>
          </a:bodyPr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81276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E480-B2BA-4553-A144-61E7F75833ED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508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7295" y="1671190"/>
            <a:ext cx="15233793" cy="146700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57295" y="3521706"/>
            <a:ext cx="7413387" cy="653105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7701" y="3521706"/>
            <a:ext cx="7413387" cy="653105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E682A-6B53-4B08-AE4D-4C5E659103CC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718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7295" y="1779598"/>
            <a:ext cx="15233793" cy="13586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57297" y="3319944"/>
            <a:ext cx="7413385" cy="1161331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200" b="0" cap="all" spc="533" baseline="0">
                <a:solidFill>
                  <a:schemeClr val="tx1"/>
                </a:solidFill>
                <a:latin typeface="+mj-lt"/>
              </a:defRPr>
            </a:lvl1pPr>
            <a:lvl2pPr marL="812764" indent="0">
              <a:buNone/>
              <a:defRPr sz="3200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57296" y="5026378"/>
            <a:ext cx="7413387" cy="502637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177701" y="3319942"/>
            <a:ext cx="7413387" cy="11613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200" b="0" cap="all" spc="533" baseline="0">
                <a:solidFill>
                  <a:schemeClr val="tx1"/>
                </a:solidFill>
                <a:latin typeface="+mj-lt"/>
              </a:defRPr>
            </a:lvl1pPr>
            <a:lvl2pPr marL="812764" indent="0">
              <a:buNone/>
              <a:defRPr sz="3200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177701" y="5026378"/>
            <a:ext cx="7413387" cy="502637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9F0F6-BEBB-4894-ABB2-75C5CBE0DDB9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10340168" y="4743829"/>
            <a:ext cx="1601394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932312" y="7573219"/>
            <a:ext cx="1332790" cy="6426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2513013" y="4743829"/>
            <a:ext cx="1601394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9384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20104100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9E5F-17D9-4A30-9DA3-64E46A6DF111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941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AC5F0-3BC3-4718-BCCA-24B5655EC864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829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0668" y="2570814"/>
            <a:ext cx="5408071" cy="3074197"/>
          </a:xfrm>
        </p:spPr>
        <p:txBody>
          <a:bodyPr anchor="b"/>
          <a:lstStyle>
            <a:lvl1pPr algn="r">
              <a:defRPr sz="4978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5545" y="1256595"/>
            <a:ext cx="8795542" cy="8796161"/>
          </a:xfrm>
        </p:spPr>
        <p:txBody>
          <a:bodyPr anchor="ctr">
            <a:normAutofit/>
          </a:bodyPr>
          <a:lstStyle>
            <a:lvl1pPr>
              <a:defRPr sz="4978">
                <a:solidFill>
                  <a:schemeClr val="tx1"/>
                </a:solidFill>
              </a:defRPr>
            </a:lvl1pPr>
            <a:lvl2pPr>
              <a:defRPr sz="4266">
                <a:solidFill>
                  <a:schemeClr val="tx1"/>
                </a:solidFill>
              </a:defRPr>
            </a:lvl2pPr>
            <a:lvl3pPr>
              <a:defRPr sz="3555">
                <a:solidFill>
                  <a:schemeClr val="tx1"/>
                </a:solidFill>
              </a:defRPr>
            </a:lvl3pPr>
            <a:lvl4pPr>
              <a:defRPr sz="3200">
                <a:solidFill>
                  <a:schemeClr val="tx1"/>
                </a:solidFill>
              </a:defRPr>
            </a:lvl4pPr>
            <a:lvl5pPr>
              <a:defRPr sz="3200">
                <a:solidFill>
                  <a:schemeClr val="tx1"/>
                </a:solidFill>
              </a:defRPr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0669" y="6018597"/>
            <a:ext cx="5331241" cy="3188658"/>
          </a:xfrm>
        </p:spPr>
        <p:txBody>
          <a:bodyPr/>
          <a:lstStyle>
            <a:lvl1pPr marL="0" indent="0" algn="r">
              <a:buNone/>
              <a:defRPr sz="2844">
                <a:solidFill>
                  <a:schemeClr val="tx1"/>
                </a:solidFill>
              </a:defRPr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BD81-465B-40F2-9A54-9DF3B12AF598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611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853" y="2280877"/>
            <a:ext cx="5424885" cy="3373798"/>
          </a:xfrm>
        </p:spPr>
        <p:txBody>
          <a:bodyPr anchor="b"/>
          <a:lstStyle>
            <a:lvl1pPr algn="r">
              <a:defRPr sz="4978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8795546" y="1256595"/>
            <a:ext cx="8795542" cy="8796161"/>
          </a:xfrm>
        </p:spPr>
        <p:txBody>
          <a:bodyPr anchor="t"/>
          <a:lstStyle>
            <a:lvl1pPr marL="0" indent="0">
              <a:buNone/>
              <a:defRPr sz="5689">
                <a:solidFill>
                  <a:schemeClr val="tx1"/>
                </a:solidFill>
              </a:defRPr>
            </a:lvl1pPr>
            <a:lvl2pPr marL="812764" indent="0">
              <a:buNone/>
              <a:defRPr sz="4978"/>
            </a:lvl2pPr>
            <a:lvl3pPr marL="1625529" indent="0">
              <a:buNone/>
              <a:defRPr sz="4266"/>
            </a:lvl3pPr>
            <a:lvl4pPr marL="2438293" indent="0">
              <a:buNone/>
              <a:defRPr sz="3555"/>
            </a:lvl4pPr>
            <a:lvl5pPr marL="3251058" indent="0">
              <a:buNone/>
              <a:defRPr sz="3555"/>
            </a:lvl5pPr>
            <a:lvl6pPr marL="4063822" indent="0">
              <a:buNone/>
              <a:defRPr sz="3555"/>
            </a:lvl6pPr>
            <a:lvl7pPr marL="4876587" indent="0">
              <a:buNone/>
              <a:defRPr sz="3555"/>
            </a:lvl7pPr>
            <a:lvl8pPr marL="5689351" indent="0">
              <a:buNone/>
              <a:defRPr sz="3555"/>
            </a:lvl8pPr>
            <a:lvl9pPr marL="6502116" indent="0">
              <a:buNone/>
              <a:defRPr sz="3555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63855" y="6018597"/>
            <a:ext cx="5348053" cy="2777563"/>
          </a:xfrm>
        </p:spPr>
        <p:txBody>
          <a:bodyPr/>
          <a:lstStyle>
            <a:lvl1pPr marL="0" indent="0" algn="r">
              <a:buNone/>
              <a:defRPr sz="2844">
                <a:solidFill>
                  <a:schemeClr val="tx1"/>
                </a:solidFill>
              </a:defRPr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B3CEF-64EF-4C43-9530-8E9CBFD2CAD1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654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7295" y="1717711"/>
            <a:ext cx="15233793" cy="14204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57295" y="3769782"/>
            <a:ext cx="15233793" cy="6282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7266233" y="8066168"/>
            <a:ext cx="4408461" cy="6020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44" b="1" cap="all" spc="533" baseline="0">
                <a:solidFill>
                  <a:schemeClr val="tx1"/>
                </a:solidFill>
              </a:defRPr>
            </a:lvl1pPr>
          </a:lstStyle>
          <a:p>
            <a:fld id="{B70A3DFD-A535-46B2-84C1-61DC8B16A904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7269422" y="2654855"/>
            <a:ext cx="4402083" cy="6020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44" b="1" cap="all" spc="533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51327" y="5309776"/>
            <a:ext cx="1038272" cy="7088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44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2225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hf hdr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92" userDrawn="1">
          <p15:clr>
            <a:srgbClr val="F26B43"/>
          </p15:clr>
        </p15:guide>
        <p15:guide id="2" pos="6332" userDrawn="1">
          <p15:clr>
            <a:srgbClr val="F26B43"/>
          </p15:clr>
        </p15:guide>
        <p15:guide id="3" pos="11873" userDrawn="1">
          <p15:clr>
            <a:srgbClr val="F26B43"/>
          </p15:clr>
        </p15:guide>
        <p15:guide id="4" pos="11081" userDrawn="1">
          <p15:clr>
            <a:srgbClr val="F26B43"/>
          </p15:clr>
        </p15:guide>
        <p15:guide id="16" pos="792" userDrawn="1">
          <p15:clr>
            <a:srgbClr val="F26B43"/>
          </p15:clr>
        </p15:guide>
        <p15:guide id="23" orient="horz" pos="63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965277" y="6228785"/>
            <a:ext cx="4173854" cy="846963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324485" marR="5080" indent="-312420">
              <a:lnSpc>
                <a:spcPct val="111200"/>
              </a:lnSpc>
              <a:spcBef>
                <a:spcPts val="95"/>
              </a:spcBef>
            </a:pPr>
            <a:r>
              <a:rPr lang="en-US" sz="5250" spc="215" dirty="0"/>
              <a:t>Fnu Gaurav </a:t>
            </a:r>
            <a:r>
              <a:rPr lang="en-US" sz="5250" spc="-1380" dirty="0"/>
              <a:t> </a:t>
            </a:r>
            <a:endParaRPr lang="en-US" sz="5250" spc="14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6612CF-9664-0A38-D6E4-5E13755DD3B1}"/>
              </a:ext>
            </a:extLst>
          </p:cNvPr>
          <p:cNvSpPr txBox="1"/>
          <p:nvPr/>
        </p:nvSpPr>
        <p:spPr>
          <a:xfrm>
            <a:off x="2720847" y="2277725"/>
            <a:ext cx="15117546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70C0"/>
                </a:solidFill>
              </a:rPr>
              <a:t>DATA SCIENCE CAPSTONE PROJECT</a:t>
            </a:r>
            <a:endParaRPr lang="en-US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967794" y="2212962"/>
            <a:ext cx="11583035" cy="7852919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810260">
              <a:lnSpc>
                <a:spcPct val="111800"/>
              </a:lnSpc>
              <a:spcBef>
                <a:spcPts val="95"/>
              </a:spcBef>
            </a:pPr>
            <a:r>
              <a:rPr sz="2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In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9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data </a:t>
            </a:r>
            <a:r>
              <a:rPr sz="295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set, </a:t>
            </a:r>
            <a:r>
              <a:rPr sz="29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there </a:t>
            </a:r>
            <a:r>
              <a:rPr sz="295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are </a:t>
            </a:r>
            <a:r>
              <a:rPr sz="2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several </a:t>
            </a:r>
            <a:r>
              <a:rPr sz="2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different </a:t>
            </a:r>
            <a:r>
              <a:rPr sz="295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cases </a:t>
            </a:r>
            <a:r>
              <a:rPr sz="29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where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9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 </a:t>
            </a:r>
            <a:r>
              <a:rPr sz="2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did </a:t>
            </a:r>
            <a:r>
              <a:rPr sz="295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not </a:t>
            </a:r>
            <a:r>
              <a:rPr sz="2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 </a:t>
            </a:r>
            <a:r>
              <a:rPr sz="2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successfully. </a:t>
            </a:r>
            <a:r>
              <a:rPr sz="2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Sometimes </a:t>
            </a:r>
            <a:r>
              <a:rPr sz="2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 </a:t>
            </a:r>
            <a:r>
              <a:rPr sz="29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landing </a:t>
            </a:r>
            <a:r>
              <a:rPr sz="2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was </a:t>
            </a:r>
            <a:r>
              <a:rPr sz="295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attempted </a:t>
            </a:r>
            <a:r>
              <a:rPr sz="295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but </a:t>
            </a:r>
            <a:r>
              <a:rPr sz="29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failed </a:t>
            </a:r>
            <a:r>
              <a:rPr sz="295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due </a:t>
            </a:r>
            <a:r>
              <a:rPr sz="295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295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an </a:t>
            </a:r>
            <a:r>
              <a:rPr sz="295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accident;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for </a:t>
            </a:r>
            <a:r>
              <a:rPr sz="29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example, </a:t>
            </a:r>
            <a:r>
              <a:rPr sz="29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True </a:t>
            </a:r>
            <a:r>
              <a:rPr sz="29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Ocean </a:t>
            </a:r>
            <a:r>
              <a:rPr sz="2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means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mission </a:t>
            </a:r>
            <a:r>
              <a:rPr sz="2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 </a:t>
            </a:r>
            <a:r>
              <a:rPr sz="2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was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successfully </a:t>
            </a:r>
            <a:r>
              <a:rPr sz="29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landed </a:t>
            </a:r>
            <a:r>
              <a:rPr sz="2950" spc="-7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2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 </a:t>
            </a:r>
            <a:r>
              <a:rPr sz="2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speci</a:t>
            </a:r>
            <a:r>
              <a:rPr sz="2950" spc="100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ic </a:t>
            </a:r>
            <a:r>
              <a:rPr sz="29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region </a:t>
            </a:r>
            <a:r>
              <a:rPr sz="2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of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ocean </a:t>
            </a:r>
            <a:r>
              <a:rPr sz="29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while </a:t>
            </a:r>
            <a:r>
              <a:rPr sz="2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False </a:t>
            </a:r>
            <a:r>
              <a:rPr sz="29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Ocean </a:t>
            </a:r>
            <a:r>
              <a:rPr sz="2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means </a:t>
            </a:r>
            <a:r>
              <a:rPr sz="295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mission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was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unsuccessfully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landed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speci</a:t>
            </a:r>
            <a:r>
              <a:rPr sz="2950" spc="100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ic </a:t>
            </a:r>
            <a:r>
              <a:rPr sz="2950" spc="-7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region </a:t>
            </a:r>
            <a:r>
              <a:rPr sz="2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of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ocean. </a:t>
            </a:r>
            <a:r>
              <a:rPr sz="29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True </a:t>
            </a:r>
            <a:r>
              <a:rPr sz="2950" spc="-160" dirty="0">
                <a:solidFill>
                  <a:srgbClr val="FFFFFF"/>
                </a:solidFill>
                <a:latin typeface="Microsoft Sans Serif"/>
                <a:cs typeface="Microsoft Sans Serif"/>
              </a:rPr>
              <a:t>RTLS </a:t>
            </a:r>
            <a:r>
              <a:rPr sz="2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means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mission </a:t>
            </a:r>
            <a:r>
              <a:rPr sz="2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 </a:t>
            </a:r>
            <a:r>
              <a:rPr sz="295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was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successfully </a:t>
            </a:r>
            <a:r>
              <a:rPr sz="29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landed </a:t>
            </a:r>
            <a:r>
              <a:rPr sz="295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2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 </a:t>
            </a:r>
            <a:r>
              <a:rPr sz="29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ground </a:t>
            </a:r>
            <a:r>
              <a:rPr sz="2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pad </a:t>
            </a:r>
            <a:r>
              <a:rPr sz="2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False </a:t>
            </a:r>
            <a:r>
              <a:rPr sz="2950" spc="-160" dirty="0">
                <a:solidFill>
                  <a:srgbClr val="FFFFFF"/>
                </a:solidFill>
                <a:latin typeface="Microsoft Sans Serif"/>
                <a:cs typeface="Microsoft Sans Serif"/>
              </a:rPr>
              <a:t>RTLS </a:t>
            </a:r>
            <a:r>
              <a:rPr sz="2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means </a:t>
            </a:r>
            <a:r>
              <a:rPr sz="295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mission </a:t>
            </a:r>
            <a:r>
              <a:rPr sz="2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 </a:t>
            </a:r>
            <a:r>
              <a:rPr sz="2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was </a:t>
            </a:r>
            <a:r>
              <a:rPr sz="29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unsuccessfully </a:t>
            </a:r>
            <a:r>
              <a:rPr sz="29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landed </a:t>
            </a:r>
            <a:r>
              <a:rPr sz="295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2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 </a:t>
            </a:r>
            <a:r>
              <a:rPr sz="29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ground </a:t>
            </a:r>
            <a:r>
              <a:rPr sz="2950" spc="-77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pad.True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ASDS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means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mission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was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successfully </a:t>
            </a:r>
            <a:r>
              <a:rPr sz="2950" spc="-7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landed </a:t>
            </a:r>
            <a:r>
              <a:rPr sz="29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on </a:t>
            </a:r>
            <a:r>
              <a:rPr sz="2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 </a:t>
            </a:r>
            <a:r>
              <a:rPr sz="295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drone </a:t>
            </a:r>
            <a:r>
              <a:rPr sz="29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ship </a:t>
            </a:r>
            <a:r>
              <a:rPr sz="2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False </a:t>
            </a:r>
            <a:r>
              <a:rPr sz="295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ASDS </a:t>
            </a:r>
            <a:r>
              <a:rPr sz="2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means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mission </a:t>
            </a:r>
            <a:r>
              <a:rPr sz="29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was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unsuccessfully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landed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on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drone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ship.</a:t>
            </a:r>
            <a:endParaRPr sz="2950">
              <a:latin typeface="Microsoft Sans Serif"/>
              <a:cs typeface="Microsoft Sans Serif"/>
            </a:endParaRPr>
          </a:p>
          <a:p>
            <a:pPr marL="12700" marR="958850" algn="just">
              <a:lnSpc>
                <a:spcPct val="111800"/>
              </a:lnSpc>
              <a:spcBef>
                <a:spcPts val="1980"/>
              </a:spcBef>
            </a:pPr>
            <a:r>
              <a:rPr sz="295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We</a:t>
            </a:r>
            <a:r>
              <a:rPr sz="2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mainly</a:t>
            </a:r>
            <a:r>
              <a:rPr sz="2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convert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those</a:t>
            </a:r>
            <a:r>
              <a:rPr sz="2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outcomes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into</a:t>
            </a:r>
            <a:r>
              <a:rPr sz="2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Training</a:t>
            </a:r>
            <a:r>
              <a:rPr sz="2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Labels</a:t>
            </a:r>
            <a:r>
              <a:rPr sz="2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with </a:t>
            </a:r>
            <a:r>
              <a:rPr sz="2950" spc="-77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“1”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means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successfully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landed,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275" dirty="0">
                <a:solidFill>
                  <a:srgbClr val="FFFFFF"/>
                </a:solidFill>
                <a:latin typeface="Microsoft Sans Serif"/>
                <a:cs typeface="Microsoft Sans Serif"/>
              </a:rPr>
              <a:t>“0”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means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it</a:t>
            </a:r>
            <a:r>
              <a:rPr sz="2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was </a:t>
            </a:r>
            <a:r>
              <a:rPr sz="2950" spc="-7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unsuccessful.</a:t>
            </a:r>
            <a:endParaRPr sz="2950" dirty="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2355758" y="2326761"/>
            <a:ext cx="6701155" cy="1047115"/>
          </a:xfrm>
          <a:custGeom>
            <a:avLst/>
            <a:gdLst/>
            <a:ahLst/>
            <a:cxnLst/>
            <a:rect l="l" t="t" r="r" b="b"/>
            <a:pathLst>
              <a:path w="6701155" h="1047114">
                <a:moveTo>
                  <a:pt x="6199236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9" y="3075"/>
                </a:lnTo>
                <a:lnTo>
                  <a:pt x="277107" y="7289"/>
                </a:lnTo>
                <a:lnTo>
                  <a:pt x="239324" y="14236"/>
                </a:lnTo>
                <a:lnTo>
                  <a:pt x="158609" y="47328"/>
                </a:lnTo>
                <a:lnTo>
                  <a:pt x="115136" y="77832"/>
                </a:lnTo>
                <a:lnTo>
                  <a:pt x="77716" y="115251"/>
                </a:lnTo>
                <a:lnTo>
                  <a:pt x="47210" y="158722"/>
                </a:lnTo>
                <a:lnTo>
                  <a:pt x="24482" y="207383"/>
                </a:lnTo>
                <a:lnTo>
                  <a:pt x="7173" y="277222"/>
                </a:lnTo>
                <a:lnTo>
                  <a:pt x="2960" y="321553"/>
                </a:lnTo>
                <a:lnTo>
                  <a:pt x="797" y="373250"/>
                </a:lnTo>
                <a:lnTo>
                  <a:pt x="0" y="433132"/>
                </a:lnTo>
                <a:lnTo>
                  <a:pt x="0" y="613956"/>
                </a:lnTo>
                <a:lnTo>
                  <a:pt x="797" y="673837"/>
                </a:lnTo>
                <a:lnTo>
                  <a:pt x="2960" y="725534"/>
                </a:lnTo>
                <a:lnTo>
                  <a:pt x="7173" y="769865"/>
                </a:lnTo>
                <a:lnTo>
                  <a:pt x="14119" y="807649"/>
                </a:lnTo>
                <a:lnTo>
                  <a:pt x="47210" y="888365"/>
                </a:lnTo>
                <a:lnTo>
                  <a:pt x="77716" y="931836"/>
                </a:lnTo>
                <a:lnTo>
                  <a:pt x="115136" y="969255"/>
                </a:lnTo>
                <a:lnTo>
                  <a:pt x="158609" y="999760"/>
                </a:lnTo>
                <a:lnTo>
                  <a:pt x="207272" y="1022487"/>
                </a:lnTo>
                <a:lnTo>
                  <a:pt x="277107" y="1039799"/>
                </a:lnTo>
                <a:lnTo>
                  <a:pt x="321439" y="1044013"/>
                </a:lnTo>
                <a:lnTo>
                  <a:pt x="373136" y="1046177"/>
                </a:lnTo>
                <a:lnTo>
                  <a:pt x="433018" y="1046974"/>
                </a:lnTo>
                <a:lnTo>
                  <a:pt x="501902" y="1047088"/>
                </a:lnTo>
                <a:lnTo>
                  <a:pt x="6199236" y="1047088"/>
                </a:lnTo>
                <a:lnTo>
                  <a:pt x="6268120" y="1046974"/>
                </a:lnTo>
                <a:lnTo>
                  <a:pt x="6328002" y="1046177"/>
                </a:lnTo>
                <a:lnTo>
                  <a:pt x="6379699" y="1044013"/>
                </a:lnTo>
                <a:lnTo>
                  <a:pt x="6424031" y="1039799"/>
                </a:lnTo>
                <a:lnTo>
                  <a:pt x="6461813" y="1032851"/>
                </a:lnTo>
                <a:lnTo>
                  <a:pt x="6542529" y="999760"/>
                </a:lnTo>
                <a:lnTo>
                  <a:pt x="6586001" y="969255"/>
                </a:lnTo>
                <a:lnTo>
                  <a:pt x="6623422" y="931836"/>
                </a:lnTo>
                <a:lnTo>
                  <a:pt x="6653928" y="888365"/>
                </a:lnTo>
                <a:lnTo>
                  <a:pt x="6676656" y="839704"/>
                </a:lnTo>
                <a:lnTo>
                  <a:pt x="6693965" y="769865"/>
                </a:lnTo>
                <a:lnTo>
                  <a:pt x="6698178" y="725534"/>
                </a:lnTo>
                <a:lnTo>
                  <a:pt x="6700341" y="673837"/>
                </a:lnTo>
                <a:lnTo>
                  <a:pt x="6701138" y="613956"/>
                </a:lnTo>
                <a:lnTo>
                  <a:pt x="6701138" y="433132"/>
                </a:lnTo>
                <a:lnTo>
                  <a:pt x="6700341" y="373250"/>
                </a:lnTo>
                <a:lnTo>
                  <a:pt x="6698178" y="321553"/>
                </a:lnTo>
                <a:lnTo>
                  <a:pt x="6693965" y="277222"/>
                </a:lnTo>
                <a:lnTo>
                  <a:pt x="6687018" y="239438"/>
                </a:lnTo>
                <a:lnTo>
                  <a:pt x="6653928" y="158722"/>
                </a:lnTo>
                <a:lnTo>
                  <a:pt x="6623422" y="115251"/>
                </a:lnTo>
                <a:lnTo>
                  <a:pt x="6586001" y="77832"/>
                </a:lnTo>
                <a:lnTo>
                  <a:pt x="6542529" y="47328"/>
                </a:lnTo>
                <a:lnTo>
                  <a:pt x="6493866" y="24601"/>
                </a:lnTo>
                <a:lnTo>
                  <a:pt x="6424031" y="7289"/>
                </a:lnTo>
                <a:lnTo>
                  <a:pt x="6379699" y="3075"/>
                </a:lnTo>
                <a:lnTo>
                  <a:pt x="6328002" y="911"/>
                </a:lnTo>
                <a:lnTo>
                  <a:pt x="6268120" y="113"/>
                </a:lnTo>
                <a:lnTo>
                  <a:pt x="6199236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3147161" y="2406728"/>
            <a:ext cx="5118735" cy="863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5275" marR="5080" indent="-283210">
              <a:lnSpc>
                <a:spcPct val="112200"/>
              </a:lnSpc>
              <a:spcBef>
                <a:spcPts val="95"/>
              </a:spcBef>
            </a:pPr>
            <a:r>
              <a:rPr sz="2450" spc="110" dirty="0">
                <a:latin typeface="Microsoft Sans Serif"/>
                <a:cs typeface="Microsoft Sans Serif"/>
              </a:rPr>
              <a:t>Perform</a:t>
            </a:r>
            <a:r>
              <a:rPr sz="2450" spc="-85" dirty="0">
                <a:latin typeface="Microsoft Sans Serif"/>
                <a:cs typeface="Microsoft Sans Serif"/>
              </a:rPr>
              <a:t> </a:t>
            </a:r>
            <a:r>
              <a:rPr sz="2450" spc="135" dirty="0">
                <a:latin typeface="Microsoft Sans Serif"/>
                <a:cs typeface="Microsoft Sans Serif"/>
              </a:rPr>
              <a:t>exploratory</a:t>
            </a:r>
            <a:r>
              <a:rPr sz="2450" spc="-85" dirty="0">
                <a:latin typeface="Microsoft Sans Serif"/>
                <a:cs typeface="Microsoft Sans Serif"/>
              </a:rPr>
              <a:t> </a:t>
            </a:r>
            <a:r>
              <a:rPr sz="2450" spc="60" dirty="0">
                <a:latin typeface="Microsoft Sans Serif"/>
                <a:cs typeface="Microsoft Sans Serif"/>
              </a:rPr>
              <a:t>Data</a:t>
            </a:r>
            <a:r>
              <a:rPr sz="2450" spc="-85" dirty="0">
                <a:latin typeface="Microsoft Sans Serif"/>
                <a:cs typeface="Microsoft Sans Serif"/>
              </a:rPr>
              <a:t> </a:t>
            </a:r>
            <a:r>
              <a:rPr sz="2450" spc="75" dirty="0">
                <a:latin typeface="Microsoft Sans Serif"/>
                <a:cs typeface="Microsoft Sans Serif"/>
              </a:rPr>
              <a:t>Analysis </a:t>
            </a:r>
            <a:r>
              <a:rPr sz="2450" spc="-635" dirty="0">
                <a:latin typeface="Microsoft Sans Serif"/>
                <a:cs typeface="Microsoft Sans Serif"/>
              </a:rPr>
              <a:t> </a:t>
            </a:r>
            <a:r>
              <a:rPr sz="2450" spc="114" dirty="0">
                <a:latin typeface="Microsoft Sans Serif"/>
                <a:cs typeface="Microsoft Sans Serif"/>
              </a:rPr>
              <a:t>and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40" dirty="0">
                <a:latin typeface="Microsoft Sans Serif"/>
                <a:cs typeface="Microsoft Sans Serif"/>
              </a:rPr>
              <a:t>determine</a:t>
            </a:r>
            <a:r>
              <a:rPr sz="2450" spc="-70" dirty="0">
                <a:latin typeface="Microsoft Sans Serif"/>
                <a:cs typeface="Microsoft Sans Serif"/>
              </a:rPr>
              <a:t> </a:t>
            </a:r>
            <a:r>
              <a:rPr sz="2450" spc="90" dirty="0">
                <a:latin typeface="Microsoft Sans Serif"/>
                <a:cs typeface="Microsoft Sans Serif"/>
              </a:rPr>
              <a:t>Training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65" dirty="0">
                <a:latin typeface="Microsoft Sans Serif"/>
                <a:cs typeface="Microsoft Sans Serif"/>
              </a:rPr>
              <a:t>Labels</a:t>
            </a:r>
            <a:endParaRPr sz="245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2355645" y="3974696"/>
            <a:ext cx="6701790" cy="1047115"/>
          </a:xfrm>
          <a:custGeom>
            <a:avLst/>
            <a:gdLst/>
            <a:ahLst/>
            <a:cxnLst/>
            <a:rect l="l" t="t" r="r" b="b"/>
            <a:pathLst>
              <a:path w="6701790" h="1047114">
                <a:moveTo>
                  <a:pt x="6156786" y="0"/>
                </a:moveTo>
                <a:lnTo>
                  <a:pt x="544580" y="0"/>
                </a:lnTo>
                <a:lnTo>
                  <a:pt x="470100" y="120"/>
                </a:lnTo>
                <a:lnTo>
                  <a:pt x="405355" y="966"/>
                </a:lnTo>
                <a:lnTo>
                  <a:pt x="349460" y="3263"/>
                </a:lnTo>
                <a:lnTo>
                  <a:pt x="301530" y="7735"/>
                </a:lnTo>
                <a:lnTo>
                  <a:pt x="260679" y="15107"/>
                </a:lnTo>
                <a:lnTo>
                  <a:pt x="181304" y="46204"/>
                </a:lnTo>
                <a:lnTo>
                  <a:pt x="140416" y="72318"/>
                </a:lnTo>
                <a:lnTo>
                  <a:pt x="103906" y="103903"/>
                </a:lnTo>
                <a:lnTo>
                  <a:pt x="72320" y="140412"/>
                </a:lnTo>
                <a:lnTo>
                  <a:pt x="46204" y="181300"/>
                </a:lnTo>
                <a:lnTo>
                  <a:pt x="26103" y="226021"/>
                </a:lnTo>
                <a:lnTo>
                  <a:pt x="8325" y="298191"/>
                </a:lnTo>
                <a:lnTo>
                  <a:pt x="3761" y="344945"/>
                </a:lnTo>
                <a:lnTo>
                  <a:pt x="1262" y="398330"/>
                </a:lnTo>
                <a:lnTo>
                  <a:pt x="213" y="457983"/>
                </a:lnTo>
                <a:lnTo>
                  <a:pt x="0" y="523544"/>
                </a:lnTo>
                <a:lnTo>
                  <a:pt x="213" y="589104"/>
                </a:lnTo>
                <a:lnTo>
                  <a:pt x="1262" y="648758"/>
                </a:lnTo>
                <a:lnTo>
                  <a:pt x="3761" y="702143"/>
                </a:lnTo>
                <a:lnTo>
                  <a:pt x="8325" y="748897"/>
                </a:lnTo>
                <a:lnTo>
                  <a:pt x="15568" y="788659"/>
                </a:lnTo>
                <a:lnTo>
                  <a:pt x="46204" y="865787"/>
                </a:lnTo>
                <a:lnTo>
                  <a:pt x="72320" y="906675"/>
                </a:lnTo>
                <a:lnTo>
                  <a:pt x="103906" y="943184"/>
                </a:lnTo>
                <a:lnTo>
                  <a:pt x="140416" y="974769"/>
                </a:lnTo>
                <a:lnTo>
                  <a:pt x="181304" y="1000884"/>
                </a:lnTo>
                <a:lnTo>
                  <a:pt x="226024" y="1020982"/>
                </a:lnTo>
                <a:lnTo>
                  <a:pt x="301530" y="1039353"/>
                </a:lnTo>
                <a:lnTo>
                  <a:pt x="349460" y="1043825"/>
                </a:lnTo>
                <a:lnTo>
                  <a:pt x="405355" y="1046121"/>
                </a:lnTo>
                <a:lnTo>
                  <a:pt x="470100" y="1046967"/>
                </a:lnTo>
                <a:lnTo>
                  <a:pt x="544580" y="1047088"/>
                </a:lnTo>
                <a:lnTo>
                  <a:pt x="6156786" y="1047088"/>
                </a:lnTo>
                <a:lnTo>
                  <a:pt x="6231265" y="1046967"/>
                </a:lnTo>
                <a:lnTo>
                  <a:pt x="6296010" y="1046121"/>
                </a:lnTo>
                <a:lnTo>
                  <a:pt x="6351906" y="1043825"/>
                </a:lnTo>
                <a:lnTo>
                  <a:pt x="6399836" y="1039353"/>
                </a:lnTo>
                <a:lnTo>
                  <a:pt x="6440686" y="1031980"/>
                </a:lnTo>
                <a:lnTo>
                  <a:pt x="6520062" y="1000884"/>
                </a:lnTo>
                <a:lnTo>
                  <a:pt x="6560950" y="974769"/>
                </a:lnTo>
                <a:lnTo>
                  <a:pt x="6597460" y="943184"/>
                </a:lnTo>
                <a:lnTo>
                  <a:pt x="6629046" y="906675"/>
                </a:lnTo>
                <a:lnTo>
                  <a:pt x="6655162" y="865787"/>
                </a:lnTo>
                <a:lnTo>
                  <a:pt x="6675262" y="821067"/>
                </a:lnTo>
                <a:lnTo>
                  <a:pt x="6693041" y="748897"/>
                </a:lnTo>
                <a:lnTo>
                  <a:pt x="6697604" y="702143"/>
                </a:lnTo>
                <a:lnTo>
                  <a:pt x="6700104" y="648758"/>
                </a:lnTo>
                <a:lnTo>
                  <a:pt x="6701153" y="589104"/>
                </a:lnTo>
                <a:lnTo>
                  <a:pt x="6701366" y="523544"/>
                </a:lnTo>
                <a:lnTo>
                  <a:pt x="6701153" y="457983"/>
                </a:lnTo>
                <a:lnTo>
                  <a:pt x="6700104" y="398330"/>
                </a:lnTo>
                <a:lnTo>
                  <a:pt x="6697604" y="344945"/>
                </a:lnTo>
                <a:lnTo>
                  <a:pt x="6693041" y="298191"/>
                </a:lnTo>
                <a:lnTo>
                  <a:pt x="6685798" y="258429"/>
                </a:lnTo>
                <a:lnTo>
                  <a:pt x="6655162" y="181300"/>
                </a:lnTo>
                <a:lnTo>
                  <a:pt x="6629046" y="140412"/>
                </a:lnTo>
                <a:lnTo>
                  <a:pt x="6597460" y="103903"/>
                </a:lnTo>
                <a:lnTo>
                  <a:pt x="6560950" y="72318"/>
                </a:lnTo>
                <a:lnTo>
                  <a:pt x="6520062" y="46204"/>
                </a:lnTo>
                <a:lnTo>
                  <a:pt x="6475342" y="26106"/>
                </a:lnTo>
                <a:lnTo>
                  <a:pt x="6399836" y="7735"/>
                </a:lnTo>
                <a:lnTo>
                  <a:pt x="6351906" y="3263"/>
                </a:lnTo>
                <a:lnTo>
                  <a:pt x="6296010" y="966"/>
                </a:lnTo>
                <a:lnTo>
                  <a:pt x="6231265" y="120"/>
                </a:lnTo>
                <a:lnTo>
                  <a:pt x="6156786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2355758" y="5166039"/>
            <a:ext cx="6701155" cy="1047115"/>
          </a:xfrm>
          <a:custGeom>
            <a:avLst/>
            <a:gdLst/>
            <a:ahLst/>
            <a:cxnLst/>
            <a:rect l="l" t="t" r="r" b="b"/>
            <a:pathLst>
              <a:path w="6701155" h="1047114">
                <a:moveTo>
                  <a:pt x="6199236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9" y="3075"/>
                </a:lnTo>
                <a:lnTo>
                  <a:pt x="277107" y="7289"/>
                </a:lnTo>
                <a:lnTo>
                  <a:pt x="239324" y="14236"/>
                </a:lnTo>
                <a:lnTo>
                  <a:pt x="158609" y="47328"/>
                </a:lnTo>
                <a:lnTo>
                  <a:pt x="115136" y="77832"/>
                </a:lnTo>
                <a:lnTo>
                  <a:pt x="77716" y="115251"/>
                </a:lnTo>
                <a:lnTo>
                  <a:pt x="47210" y="158722"/>
                </a:lnTo>
                <a:lnTo>
                  <a:pt x="24482" y="207384"/>
                </a:lnTo>
                <a:lnTo>
                  <a:pt x="7173" y="277222"/>
                </a:lnTo>
                <a:lnTo>
                  <a:pt x="2960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613956"/>
                </a:lnTo>
                <a:lnTo>
                  <a:pt x="797" y="673837"/>
                </a:lnTo>
                <a:lnTo>
                  <a:pt x="2960" y="725534"/>
                </a:lnTo>
                <a:lnTo>
                  <a:pt x="7173" y="769866"/>
                </a:lnTo>
                <a:lnTo>
                  <a:pt x="14119" y="807650"/>
                </a:lnTo>
                <a:lnTo>
                  <a:pt x="47210" y="888366"/>
                </a:lnTo>
                <a:lnTo>
                  <a:pt x="77716" y="931837"/>
                </a:lnTo>
                <a:lnTo>
                  <a:pt x="115136" y="969256"/>
                </a:lnTo>
                <a:lnTo>
                  <a:pt x="158609" y="999761"/>
                </a:lnTo>
                <a:lnTo>
                  <a:pt x="207272" y="1022488"/>
                </a:lnTo>
                <a:lnTo>
                  <a:pt x="277107" y="1039799"/>
                </a:lnTo>
                <a:lnTo>
                  <a:pt x="321439" y="1044013"/>
                </a:lnTo>
                <a:lnTo>
                  <a:pt x="373136" y="1046177"/>
                </a:lnTo>
                <a:lnTo>
                  <a:pt x="433018" y="1046974"/>
                </a:lnTo>
                <a:lnTo>
                  <a:pt x="501902" y="1047088"/>
                </a:lnTo>
                <a:lnTo>
                  <a:pt x="6199236" y="1047088"/>
                </a:lnTo>
                <a:lnTo>
                  <a:pt x="6268120" y="1046974"/>
                </a:lnTo>
                <a:lnTo>
                  <a:pt x="6328002" y="1046177"/>
                </a:lnTo>
                <a:lnTo>
                  <a:pt x="6379699" y="1044013"/>
                </a:lnTo>
                <a:lnTo>
                  <a:pt x="6424031" y="1039799"/>
                </a:lnTo>
                <a:lnTo>
                  <a:pt x="6461813" y="1032852"/>
                </a:lnTo>
                <a:lnTo>
                  <a:pt x="6542529" y="999761"/>
                </a:lnTo>
                <a:lnTo>
                  <a:pt x="6586001" y="969256"/>
                </a:lnTo>
                <a:lnTo>
                  <a:pt x="6623422" y="931837"/>
                </a:lnTo>
                <a:lnTo>
                  <a:pt x="6653928" y="888366"/>
                </a:lnTo>
                <a:lnTo>
                  <a:pt x="6676656" y="839705"/>
                </a:lnTo>
                <a:lnTo>
                  <a:pt x="6693965" y="769866"/>
                </a:lnTo>
                <a:lnTo>
                  <a:pt x="6698178" y="725534"/>
                </a:lnTo>
                <a:lnTo>
                  <a:pt x="6700341" y="673837"/>
                </a:lnTo>
                <a:lnTo>
                  <a:pt x="6701138" y="613956"/>
                </a:lnTo>
                <a:lnTo>
                  <a:pt x="6701138" y="433132"/>
                </a:lnTo>
                <a:lnTo>
                  <a:pt x="6700341" y="373251"/>
                </a:lnTo>
                <a:lnTo>
                  <a:pt x="6698178" y="321554"/>
                </a:lnTo>
                <a:lnTo>
                  <a:pt x="6693965" y="277222"/>
                </a:lnTo>
                <a:lnTo>
                  <a:pt x="6687018" y="239438"/>
                </a:lnTo>
                <a:lnTo>
                  <a:pt x="6653928" y="158722"/>
                </a:lnTo>
                <a:lnTo>
                  <a:pt x="6623422" y="115251"/>
                </a:lnTo>
                <a:lnTo>
                  <a:pt x="6586001" y="77832"/>
                </a:lnTo>
                <a:lnTo>
                  <a:pt x="6542529" y="47328"/>
                </a:lnTo>
                <a:lnTo>
                  <a:pt x="6493866" y="24601"/>
                </a:lnTo>
                <a:lnTo>
                  <a:pt x="6424031" y="7289"/>
                </a:lnTo>
                <a:lnTo>
                  <a:pt x="6379699" y="3075"/>
                </a:lnTo>
                <a:lnTo>
                  <a:pt x="6328002" y="911"/>
                </a:lnTo>
                <a:lnTo>
                  <a:pt x="6268120" y="113"/>
                </a:lnTo>
                <a:lnTo>
                  <a:pt x="6199236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355758" y="6357383"/>
            <a:ext cx="6701155" cy="1047115"/>
          </a:xfrm>
          <a:custGeom>
            <a:avLst/>
            <a:gdLst/>
            <a:ahLst/>
            <a:cxnLst/>
            <a:rect l="l" t="t" r="r" b="b"/>
            <a:pathLst>
              <a:path w="6701155" h="1047115">
                <a:moveTo>
                  <a:pt x="6199236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9" y="3075"/>
                </a:lnTo>
                <a:lnTo>
                  <a:pt x="277107" y="7289"/>
                </a:lnTo>
                <a:lnTo>
                  <a:pt x="239324" y="14236"/>
                </a:lnTo>
                <a:lnTo>
                  <a:pt x="158609" y="47328"/>
                </a:lnTo>
                <a:lnTo>
                  <a:pt x="115136" y="77832"/>
                </a:lnTo>
                <a:lnTo>
                  <a:pt x="77716" y="115251"/>
                </a:lnTo>
                <a:lnTo>
                  <a:pt x="47210" y="158722"/>
                </a:lnTo>
                <a:lnTo>
                  <a:pt x="24482" y="207383"/>
                </a:lnTo>
                <a:lnTo>
                  <a:pt x="7173" y="277222"/>
                </a:lnTo>
                <a:lnTo>
                  <a:pt x="2960" y="321553"/>
                </a:lnTo>
                <a:lnTo>
                  <a:pt x="797" y="373250"/>
                </a:lnTo>
                <a:lnTo>
                  <a:pt x="0" y="433132"/>
                </a:lnTo>
                <a:lnTo>
                  <a:pt x="0" y="613955"/>
                </a:lnTo>
                <a:lnTo>
                  <a:pt x="797" y="673837"/>
                </a:lnTo>
                <a:lnTo>
                  <a:pt x="2960" y="725534"/>
                </a:lnTo>
                <a:lnTo>
                  <a:pt x="7173" y="769865"/>
                </a:lnTo>
                <a:lnTo>
                  <a:pt x="14119" y="807649"/>
                </a:lnTo>
                <a:lnTo>
                  <a:pt x="47210" y="888365"/>
                </a:lnTo>
                <a:lnTo>
                  <a:pt x="77716" y="931836"/>
                </a:lnTo>
                <a:lnTo>
                  <a:pt x="115136" y="969255"/>
                </a:lnTo>
                <a:lnTo>
                  <a:pt x="158609" y="999760"/>
                </a:lnTo>
                <a:lnTo>
                  <a:pt x="207272" y="1022487"/>
                </a:lnTo>
                <a:lnTo>
                  <a:pt x="277107" y="1039799"/>
                </a:lnTo>
                <a:lnTo>
                  <a:pt x="321439" y="1044013"/>
                </a:lnTo>
                <a:lnTo>
                  <a:pt x="373136" y="1046177"/>
                </a:lnTo>
                <a:lnTo>
                  <a:pt x="433018" y="1046974"/>
                </a:lnTo>
                <a:lnTo>
                  <a:pt x="501902" y="1047088"/>
                </a:lnTo>
                <a:lnTo>
                  <a:pt x="6199236" y="1047088"/>
                </a:lnTo>
                <a:lnTo>
                  <a:pt x="6268120" y="1046974"/>
                </a:lnTo>
                <a:lnTo>
                  <a:pt x="6328002" y="1046177"/>
                </a:lnTo>
                <a:lnTo>
                  <a:pt x="6379699" y="1044013"/>
                </a:lnTo>
                <a:lnTo>
                  <a:pt x="6424031" y="1039799"/>
                </a:lnTo>
                <a:lnTo>
                  <a:pt x="6461813" y="1032851"/>
                </a:lnTo>
                <a:lnTo>
                  <a:pt x="6542529" y="999760"/>
                </a:lnTo>
                <a:lnTo>
                  <a:pt x="6586001" y="969255"/>
                </a:lnTo>
                <a:lnTo>
                  <a:pt x="6623422" y="931836"/>
                </a:lnTo>
                <a:lnTo>
                  <a:pt x="6653928" y="888365"/>
                </a:lnTo>
                <a:lnTo>
                  <a:pt x="6676656" y="839704"/>
                </a:lnTo>
                <a:lnTo>
                  <a:pt x="6693965" y="769865"/>
                </a:lnTo>
                <a:lnTo>
                  <a:pt x="6698178" y="725534"/>
                </a:lnTo>
                <a:lnTo>
                  <a:pt x="6700341" y="673837"/>
                </a:lnTo>
                <a:lnTo>
                  <a:pt x="6701138" y="613955"/>
                </a:lnTo>
                <a:lnTo>
                  <a:pt x="6701138" y="433132"/>
                </a:lnTo>
                <a:lnTo>
                  <a:pt x="6700341" y="373250"/>
                </a:lnTo>
                <a:lnTo>
                  <a:pt x="6698178" y="321553"/>
                </a:lnTo>
                <a:lnTo>
                  <a:pt x="6693965" y="277222"/>
                </a:lnTo>
                <a:lnTo>
                  <a:pt x="6687018" y="239438"/>
                </a:lnTo>
                <a:lnTo>
                  <a:pt x="6653928" y="158722"/>
                </a:lnTo>
                <a:lnTo>
                  <a:pt x="6623422" y="115251"/>
                </a:lnTo>
                <a:lnTo>
                  <a:pt x="6586001" y="77832"/>
                </a:lnTo>
                <a:lnTo>
                  <a:pt x="6542529" y="47328"/>
                </a:lnTo>
                <a:lnTo>
                  <a:pt x="6493866" y="24601"/>
                </a:lnTo>
                <a:lnTo>
                  <a:pt x="6424031" y="7289"/>
                </a:lnTo>
                <a:lnTo>
                  <a:pt x="6379699" y="3075"/>
                </a:lnTo>
                <a:lnTo>
                  <a:pt x="6328002" y="911"/>
                </a:lnTo>
                <a:lnTo>
                  <a:pt x="6268120" y="113"/>
                </a:lnTo>
                <a:lnTo>
                  <a:pt x="6199236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2856123" y="4054664"/>
            <a:ext cx="5701030" cy="3246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28930" marR="321310" algn="ctr">
              <a:lnSpc>
                <a:spcPct val="112200"/>
              </a:lnSpc>
              <a:spcBef>
                <a:spcPts val="95"/>
              </a:spcBef>
            </a:pPr>
            <a:r>
              <a:rPr sz="2450" spc="105" dirty="0">
                <a:latin typeface="Microsoft Sans Serif"/>
                <a:cs typeface="Microsoft Sans Serif"/>
              </a:rPr>
              <a:t>Calculate</a:t>
            </a:r>
            <a:r>
              <a:rPr sz="2450" spc="-80" dirty="0">
                <a:latin typeface="Microsoft Sans Serif"/>
                <a:cs typeface="Microsoft Sans Serif"/>
              </a:rPr>
              <a:t> </a:t>
            </a:r>
            <a:r>
              <a:rPr sz="2450" spc="145" dirty="0">
                <a:latin typeface="Microsoft Sans Serif"/>
                <a:cs typeface="Microsoft Sans Serif"/>
              </a:rPr>
              <a:t>the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55" dirty="0">
                <a:latin typeface="Microsoft Sans Serif"/>
                <a:cs typeface="Microsoft Sans Serif"/>
              </a:rPr>
              <a:t>number</a:t>
            </a:r>
            <a:r>
              <a:rPr sz="2450" spc="-80" dirty="0">
                <a:latin typeface="Microsoft Sans Serif"/>
                <a:cs typeface="Microsoft Sans Serif"/>
              </a:rPr>
              <a:t> </a:t>
            </a:r>
            <a:r>
              <a:rPr sz="2450" spc="180" dirty="0">
                <a:latin typeface="Microsoft Sans Serif"/>
                <a:cs typeface="Microsoft Sans Serif"/>
              </a:rPr>
              <a:t>of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00" dirty="0">
                <a:latin typeface="Microsoft Sans Serif"/>
                <a:cs typeface="Microsoft Sans Serif"/>
              </a:rPr>
              <a:t>launches </a:t>
            </a:r>
            <a:r>
              <a:rPr sz="2450" spc="-635" dirty="0">
                <a:latin typeface="Microsoft Sans Serif"/>
                <a:cs typeface="Microsoft Sans Serif"/>
              </a:rPr>
              <a:t> </a:t>
            </a:r>
            <a:r>
              <a:rPr sz="2450" spc="145" dirty="0">
                <a:latin typeface="Microsoft Sans Serif"/>
                <a:cs typeface="Microsoft Sans Serif"/>
              </a:rPr>
              <a:t>on</a:t>
            </a:r>
            <a:r>
              <a:rPr sz="2450" spc="-70" dirty="0">
                <a:latin typeface="Microsoft Sans Serif"/>
                <a:cs typeface="Microsoft Sans Serif"/>
              </a:rPr>
              <a:t> </a:t>
            </a:r>
            <a:r>
              <a:rPr sz="2450" spc="105" dirty="0">
                <a:latin typeface="Microsoft Sans Serif"/>
                <a:cs typeface="Microsoft Sans Serif"/>
              </a:rPr>
              <a:t>each</a:t>
            </a:r>
            <a:r>
              <a:rPr sz="2450" spc="-65" dirty="0">
                <a:latin typeface="Microsoft Sans Serif"/>
                <a:cs typeface="Microsoft Sans Serif"/>
              </a:rPr>
              <a:t> </a:t>
            </a:r>
            <a:r>
              <a:rPr sz="2450" spc="100" dirty="0">
                <a:latin typeface="Microsoft Sans Serif"/>
                <a:cs typeface="Microsoft Sans Serif"/>
              </a:rPr>
              <a:t>site</a:t>
            </a:r>
            <a:endParaRPr sz="2450">
              <a:latin typeface="Microsoft Sans Serif"/>
              <a:cs typeface="Microsoft Sans Serif"/>
            </a:endParaRPr>
          </a:p>
          <a:p>
            <a:pPr marL="12700" marR="5080" algn="ctr">
              <a:lnSpc>
                <a:spcPct val="112200"/>
              </a:lnSpc>
              <a:spcBef>
                <a:spcPts val="2780"/>
              </a:spcBef>
            </a:pPr>
            <a:r>
              <a:rPr sz="2450" spc="105" dirty="0">
                <a:latin typeface="Microsoft Sans Serif"/>
                <a:cs typeface="Microsoft Sans Serif"/>
              </a:rPr>
              <a:t>Calculate</a:t>
            </a:r>
            <a:r>
              <a:rPr sz="2450" spc="-80" dirty="0">
                <a:latin typeface="Microsoft Sans Serif"/>
                <a:cs typeface="Microsoft Sans Serif"/>
              </a:rPr>
              <a:t> </a:t>
            </a:r>
            <a:r>
              <a:rPr sz="2450" spc="145" dirty="0">
                <a:latin typeface="Microsoft Sans Serif"/>
                <a:cs typeface="Microsoft Sans Serif"/>
              </a:rPr>
              <a:t>the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55" dirty="0">
                <a:latin typeface="Microsoft Sans Serif"/>
                <a:cs typeface="Microsoft Sans Serif"/>
              </a:rPr>
              <a:t>number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14" dirty="0">
                <a:latin typeface="Microsoft Sans Serif"/>
                <a:cs typeface="Microsoft Sans Serif"/>
              </a:rPr>
              <a:t>and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45" dirty="0">
                <a:latin typeface="Microsoft Sans Serif"/>
                <a:cs typeface="Microsoft Sans Serif"/>
              </a:rPr>
              <a:t>occurrence </a:t>
            </a:r>
            <a:r>
              <a:rPr sz="2450" spc="-640" dirty="0">
                <a:latin typeface="Microsoft Sans Serif"/>
                <a:cs typeface="Microsoft Sans Serif"/>
              </a:rPr>
              <a:t> </a:t>
            </a:r>
            <a:r>
              <a:rPr sz="2450" spc="180" dirty="0">
                <a:latin typeface="Microsoft Sans Serif"/>
                <a:cs typeface="Microsoft Sans Serif"/>
              </a:rPr>
              <a:t>of</a:t>
            </a:r>
            <a:r>
              <a:rPr sz="2450" spc="-70" dirty="0">
                <a:latin typeface="Microsoft Sans Serif"/>
                <a:cs typeface="Microsoft Sans Serif"/>
              </a:rPr>
              <a:t> </a:t>
            </a:r>
            <a:r>
              <a:rPr sz="2450" spc="105" dirty="0">
                <a:latin typeface="Microsoft Sans Serif"/>
                <a:cs typeface="Microsoft Sans Serif"/>
              </a:rPr>
              <a:t>each</a:t>
            </a:r>
            <a:r>
              <a:rPr sz="2450" spc="-65" dirty="0">
                <a:latin typeface="Microsoft Sans Serif"/>
                <a:cs typeface="Microsoft Sans Serif"/>
              </a:rPr>
              <a:t> </a:t>
            </a:r>
            <a:r>
              <a:rPr sz="2450" spc="170" dirty="0">
                <a:latin typeface="Microsoft Sans Serif"/>
                <a:cs typeface="Microsoft Sans Serif"/>
              </a:rPr>
              <a:t>orbit</a:t>
            </a:r>
            <a:endParaRPr sz="2450">
              <a:latin typeface="Microsoft Sans Serif"/>
              <a:cs typeface="Microsoft Sans Serif"/>
            </a:endParaRPr>
          </a:p>
          <a:p>
            <a:pPr marL="316865" marR="5080" indent="-304800">
              <a:lnSpc>
                <a:spcPct val="112200"/>
              </a:lnSpc>
              <a:spcBef>
                <a:spcPts val="2785"/>
              </a:spcBef>
            </a:pPr>
            <a:r>
              <a:rPr sz="2450" spc="105" dirty="0">
                <a:latin typeface="Microsoft Sans Serif"/>
                <a:cs typeface="Microsoft Sans Serif"/>
              </a:rPr>
              <a:t>Calculate</a:t>
            </a:r>
            <a:r>
              <a:rPr sz="2450" spc="-80" dirty="0">
                <a:latin typeface="Microsoft Sans Serif"/>
                <a:cs typeface="Microsoft Sans Serif"/>
              </a:rPr>
              <a:t> </a:t>
            </a:r>
            <a:r>
              <a:rPr sz="2450" spc="145" dirty="0">
                <a:latin typeface="Microsoft Sans Serif"/>
                <a:cs typeface="Microsoft Sans Serif"/>
              </a:rPr>
              <a:t>the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55" dirty="0">
                <a:latin typeface="Microsoft Sans Serif"/>
                <a:cs typeface="Microsoft Sans Serif"/>
              </a:rPr>
              <a:t>number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14" dirty="0">
                <a:latin typeface="Microsoft Sans Serif"/>
                <a:cs typeface="Microsoft Sans Serif"/>
              </a:rPr>
              <a:t>and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45" dirty="0">
                <a:latin typeface="Microsoft Sans Serif"/>
                <a:cs typeface="Microsoft Sans Serif"/>
              </a:rPr>
              <a:t>occurrence </a:t>
            </a:r>
            <a:r>
              <a:rPr sz="2450" spc="-640" dirty="0">
                <a:latin typeface="Microsoft Sans Serif"/>
                <a:cs typeface="Microsoft Sans Serif"/>
              </a:rPr>
              <a:t> </a:t>
            </a:r>
            <a:r>
              <a:rPr sz="2450" spc="180" dirty="0">
                <a:latin typeface="Microsoft Sans Serif"/>
                <a:cs typeface="Microsoft Sans Serif"/>
              </a:rPr>
              <a:t>of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05" dirty="0">
                <a:latin typeface="Microsoft Sans Serif"/>
                <a:cs typeface="Microsoft Sans Serif"/>
              </a:rPr>
              <a:t>mission</a:t>
            </a:r>
            <a:r>
              <a:rPr sz="2450" spc="-70" dirty="0">
                <a:latin typeface="Microsoft Sans Serif"/>
                <a:cs typeface="Microsoft Sans Serif"/>
              </a:rPr>
              <a:t> </a:t>
            </a:r>
            <a:r>
              <a:rPr sz="2450" spc="165" dirty="0">
                <a:latin typeface="Microsoft Sans Serif"/>
                <a:cs typeface="Microsoft Sans Serif"/>
              </a:rPr>
              <a:t>outcome</a:t>
            </a:r>
            <a:r>
              <a:rPr sz="2450" spc="-70" dirty="0">
                <a:latin typeface="Microsoft Sans Serif"/>
                <a:cs typeface="Microsoft Sans Serif"/>
              </a:rPr>
              <a:t> </a:t>
            </a:r>
            <a:r>
              <a:rPr sz="2450" spc="145" dirty="0">
                <a:latin typeface="Microsoft Sans Serif"/>
                <a:cs typeface="Microsoft Sans Serif"/>
              </a:rPr>
              <a:t>per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70" dirty="0">
                <a:latin typeface="Microsoft Sans Serif"/>
                <a:cs typeface="Microsoft Sans Serif"/>
              </a:rPr>
              <a:t>orbit</a:t>
            </a:r>
            <a:r>
              <a:rPr sz="2450" spc="-70" dirty="0">
                <a:latin typeface="Microsoft Sans Serif"/>
                <a:cs typeface="Microsoft Sans Serif"/>
              </a:rPr>
              <a:t> </a:t>
            </a:r>
            <a:r>
              <a:rPr sz="2450" spc="160" dirty="0">
                <a:latin typeface="Microsoft Sans Serif"/>
                <a:cs typeface="Microsoft Sans Serif"/>
              </a:rPr>
              <a:t>type</a:t>
            </a:r>
            <a:endParaRPr sz="2450">
              <a:latin typeface="Microsoft Sans Serif"/>
              <a:cs typeface="Microsoft Sans Serif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2355758" y="7548726"/>
            <a:ext cx="6701155" cy="1047115"/>
          </a:xfrm>
          <a:custGeom>
            <a:avLst/>
            <a:gdLst/>
            <a:ahLst/>
            <a:cxnLst/>
            <a:rect l="l" t="t" r="r" b="b"/>
            <a:pathLst>
              <a:path w="6701155" h="1047115">
                <a:moveTo>
                  <a:pt x="6199236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9" y="3075"/>
                </a:lnTo>
                <a:lnTo>
                  <a:pt x="277107" y="7289"/>
                </a:lnTo>
                <a:lnTo>
                  <a:pt x="239324" y="14236"/>
                </a:lnTo>
                <a:lnTo>
                  <a:pt x="158609" y="47328"/>
                </a:lnTo>
                <a:lnTo>
                  <a:pt x="115136" y="77832"/>
                </a:lnTo>
                <a:lnTo>
                  <a:pt x="77716" y="115251"/>
                </a:lnTo>
                <a:lnTo>
                  <a:pt x="47210" y="158722"/>
                </a:lnTo>
                <a:lnTo>
                  <a:pt x="24482" y="207384"/>
                </a:lnTo>
                <a:lnTo>
                  <a:pt x="7173" y="277222"/>
                </a:lnTo>
                <a:lnTo>
                  <a:pt x="2960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613956"/>
                </a:lnTo>
                <a:lnTo>
                  <a:pt x="797" y="673837"/>
                </a:lnTo>
                <a:lnTo>
                  <a:pt x="2960" y="725534"/>
                </a:lnTo>
                <a:lnTo>
                  <a:pt x="7173" y="769866"/>
                </a:lnTo>
                <a:lnTo>
                  <a:pt x="14119" y="807650"/>
                </a:lnTo>
                <a:lnTo>
                  <a:pt x="47210" y="888366"/>
                </a:lnTo>
                <a:lnTo>
                  <a:pt x="77716" y="931837"/>
                </a:lnTo>
                <a:lnTo>
                  <a:pt x="115136" y="969256"/>
                </a:lnTo>
                <a:lnTo>
                  <a:pt x="158609" y="999761"/>
                </a:lnTo>
                <a:lnTo>
                  <a:pt x="207272" y="1022488"/>
                </a:lnTo>
                <a:lnTo>
                  <a:pt x="277107" y="1039799"/>
                </a:lnTo>
                <a:lnTo>
                  <a:pt x="321439" y="1044013"/>
                </a:lnTo>
                <a:lnTo>
                  <a:pt x="373136" y="1046177"/>
                </a:lnTo>
                <a:lnTo>
                  <a:pt x="433018" y="1046974"/>
                </a:lnTo>
                <a:lnTo>
                  <a:pt x="501902" y="1047088"/>
                </a:lnTo>
                <a:lnTo>
                  <a:pt x="6199236" y="1047088"/>
                </a:lnTo>
                <a:lnTo>
                  <a:pt x="6268120" y="1046974"/>
                </a:lnTo>
                <a:lnTo>
                  <a:pt x="6328002" y="1046177"/>
                </a:lnTo>
                <a:lnTo>
                  <a:pt x="6379699" y="1044013"/>
                </a:lnTo>
                <a:lnTo>
                  <a:pt x="6424031" y="1039799"/>
                </a:lnTo>
                <a:lnTo>
                  <a:pt x="6461813" y="1032852"/>
                </a:lnTo>
                <a:lnTo>
                  <a:pt x="6542529" y="999761"/>
                </a:lnTo>
                <a:lnTo>
                  <a:pt x="6586001" y="969256"/>
                </a:lnTo>
                <a:lnTo>
                  <a:pt x="6623422" y="931837"/>
                </a:lnTo>
                <a:lnTo>
                  <a:pt x="6653928" y="888366"/>
                </a:lnTo>
                <a:lnTo>
                  <a:pt x="6676656" y="839705"/>
                </a:lnTo>
                <a:lnTo>
                  <a:pt x="6693965" y="769866"/>
                </a:lnTo>
                <a:lnTo>
                  <a:pt x="6698178" y="725534"/>
                </a:lnTo>
                <a:lnTo>
                  <a:pt x="6700341" y="673837"/>
                </a:lnTo>
                <a:lnTo>
                  <a:pt x="6701138" y="613956"/>
                </a:lnTo>
                <a:lnTo>
                  <a:pt x="6701138" y="433132"/>
                </a:lnTo>
                <a:lnTo>
                  <a:pt x="6700341" y="373251"/>
                </a:lnTo>
                <a:lnTo>
                  <a:pt x="6698178" y="321554"/>
                </a:lnTo>
                <a:lnTo>
                  <a:pt x="6693965" y="277222"/>
                </a:lnTo>
                <a:lnTo>
                  <a:pt x="6687018" y="239438"/>
                </a:lnTo>
                <a:lnTo>
                  <a:pt x="6653928" y="158722"/>
                </a:lnTo>
                <a:lnTo>
                  <a:pt x="6623422" y="115251"/>
                </a:lnTo>
                <a:lnTo>
                  <a:pt x="6586001" y="77832"/>
                </a:lnTo>
                <a:lnTo>
                  <a:pt x="6542529" y="47328"/>
                </a:lnTo>
                <a:lnTo>
                  <a:pt x="6493866" y="24601"/>
                </a:lnTo>
                <a:lnTo>
                  <a:pt x="6424031" y="7289"/>
                </a:lnTo>
                <a:lnTo>
                  <a:pt x="6379699" y="3075"/>
                </a:lnTo>
                <a:lnTo>
                  <a:pt x="6328002" y="911"/>
                </a:lnTo>
                <a:lnTo>
                  <a:pt x="6268120" y="113"/>
                </a:lnTo>
                <a:lnTo>
                  <a:pt x="6199236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355758" y="8740070"/>
            <a:ext cx="6701155" cy="1047115"/>
          </a:xfrm>
          <a:custGeom>
            <a:avLst/>
            <a:gdLst/>
            <a:ahLst/>
            <a:cxnLst/>
            <a:rect l="l" t="t" r="r" b="b"/>
            <a:pathLst>
              <a:path w="6701155" h="1047115">
                <a:moveTo>
                  <a:pt x="6199236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9" y="3075"/>
                </a:lnTo>
                <a:lnTo>
                  <a:pt x="277107" y="7288"/>
                </a:lnTo>
                <a:lnTo>
                  <a:pt x="239324" y="14236"/>
                </a:lnTo>
                <a:lnTo>
                  <a:pt x="158609" y="47327"/>
                </a:lnTo>
                <a:lnTo>
                  <a:pt x="115136" y="77831"/>
                </a:lnTo>
                <a:lnTo>
                  <a:pt x="77716" y="115250"/>
                </a:lnTo>
                <a:lnTo>
                  <a:pt x="47210" y="158722"/>
                </a:lnTo>
                <a:lnTo>
                  <a:pt x="24482" y="207383"/>
                </a:lnTo>
                <a:lnTo>
                  <a:pt x="7173" y="277222"/>
                </a:lnTo>
                <a:lnTo>
                  <a:pt x="2960" y="321553"/>
                </a:lnTo>
                <a:lnTo>
                  <a:pt x="797" y="373250"/>
                </a:lnTo>
                <a:lnTo>
                  <a:pt x="0" y="433132"/>
                </a:lnTo>
                <a:lnTo>
                  <a:pt x="0" y="613955"/>
                </a:lnTo>
                <a:lnTo>
                  <a:pt x="797" y="673837"/>
                </a:lnTo>
                <a:lnTo>
                  <a:pt x="2960" y="725534"/>
                </a:lnTo>
                <a:lnTo>
                  <a:pt x="7173" y="769865"/>
                </a:lnTo>
                <a:lnTo>
                  <a:pt x="14119" y="807649"/>
                </a:lnTo>
                <a:lnTo>
                  <a:pt x="47210" y="888365"/>
                </a:lnTo>
                <a:lnTo>
                  <a:pt x="77716" y="931836"/>
                </a:lnTo>
                <a:lnTo>
                  <a:pt x="115136" y="969255"/>
                </a:lnTo>
                <a:lnTo>
                  <a:pt x="158609" y="999760"/>
                </a:lnTo>
                <a:lnTo>
                  <a:pt x="207272" y="1022487"/>
                </a:lnTo>
                <a:lnTo>
                  <a:pt x="277107" y="1039799"/>
                </a:lnTo>
                <a:lnTo>
                  <a:pt x="321439" y="1044013"/>
                </a:lnTo>
                <a:lnTo>
                  <a:pt x="373136" y="1046177"/>
                </a:lnTo>
                <a:lnTo>
                  <a:pt x="433018" y="1046974"/>
                </a:lnTo>
                <a:lnTo>
                  <a:pt x="501902" y="1047088"/>
                </a:lnTo>
                <a:lnTo>
                  <a:pt x="6199236" y="1047088"/>
                </a:lnTo>
                <a:lnTo>
                  <a:pt x="6268120" y="1046974"/>
                </a:lnTo>
                <a:lnTo>
                  <a:pt x="6328002" y="1046177"/>
                </a:lnTo>
                <a:lnTo>
                  <a:pt x="6379699" y="1044013"/>
                </a:lnTo>
                <a:lnTo>
                  <a:pt x="6424031" y="1039799"/>
                </a:lnTo>
                <a:lnTo>
                  <a:pt x="6461813" y="1032851"/>
                </a:lnTo>
                <a:lnTo>
                  <a:pt x="6542529" y="999760"/>
                </a:lnTo>
                <a:lnTo>
                  <a:pt x="6586001" y="969255"/>
                </a:lnTo>
                <a:lnTo>
                  <a:pt x="6623422" y="931836"/>
                </a:lnTo>
                <a:lnTo>
                  <a:pt x="6653928" y="888365"/>
                </a:lnTo>
                <a:lnTo>
                  <a:pt x="6676656" y="839704"/>
                </a:lnTo>
                <a:lnTo>
                  <a:pt x="6693965" y="769865"/>
                </a:lnTo>
                <a:lnTo>
                  <a:pt x="6698178" y="725534"/>
                </a:lnTo>
                <a:lnTo>
                  <a:pt x="6700341" y="673837"/>
                </a:lnTo>
                <a:lnTo>
                  <a:pt x="6701138" y="613955"/>
                </a:lnTo>
                <a:lnTo>
                  <a:pt x="6701138" y="433132"/>
                </a:lnTo>
                <a:lnTo>
                  <a:pt x="6700341" y="373250"/>
                </a:lnTo>
                <a:lnTo>
                  <a:pt x="6698178" y="321553"/>
                </a:lnTo>
                <a:lnTo>
                  <a:pt x="6693965" y="277222"/>
                </a:lnTo>
                <a:lnTo>
                  <a:pt x="6687018" y="239438"/>
                </a:lnTo>
                <a:lnTo>
                  <a:pt x="6653928" y="158722"/>
                </a:lnTo>
                <a:lnTo>
                  <a:pt x="6623422" y="115250"/>
                </a:lnTo>
                <a:lnTo>
                  <a:pt x="6586001" y="77831"/>
                </a:lnTo>
                <a:lnTo>
                  <a:pt x="6542529" y="47327"/>
                </a:lnTo>
                <a:lnTo>
                  <a:pt x="6493866" y="24600"/>
                </a:lnTo>
                <a:lnTo>
                  <a:pt x="6424031" y="7288"/>
                </a:lnTo>
                <a:lnTo>
                  <a:pt x="6379699" y="3075"/>
                </a:lnTo>
                <a:lnTo>
                  <a:pt x="6328002" y="911"/>
                </a:lnTo>
                <a:lnTo>
                  <a:pt x="6268120" y="113"/>
                </a:lnTo>
                <a:lnTo>
                  <a:pt x="6199236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3356525" y="7628694"/>
            <a:ext cx="4699635" cy="20548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ctr">
              <a:lnSpc>
                <a:spcPct val="112200"/>
              </a:lnSpc>
              <a:spcBef>
                <a:spcPts val="95"/>
              </a:spcBef>
            </a:pPr>
            <a:r>
              <a:rPr sz="2450" spc="95" dirty="0">
                <a:latin typeface="Microsoft Sans Serif"/>
                <a:cs typeface="Microsoft Sans Serif"/>
              </a:rPr>
              <a:t>Create</a:t>
            </a:r>
            <a:r>
              <a:rPr sz="2450" spc="-80" dirty="0">
                <a:latin typeface="Microsoft Sans Serif"/>
                <a:cs typeface="Microsoft Sans Serif"/>
              </a:rPr>
              <a:t> </a:t>
            </a:r>
            <a:r>
              <a:rPr sz="2450" spc="10" dirty="0">
                <a:latin typeface="Microsoft Sans Serif"/>
                <a:cs typeface="Microsoft Sans Serif"/>
              </a:rPr>
              <a:t>a</a:t>
            </a:r>
            <a:r>
              <a:rPr sz="2450" spc="-80" dirty="0">
                <a:latin typeface="Microsoft Sans Serif"/>
                <a:cs typeface="Microsoft Sans Serif"/>
              </a:rPr>
              <a:t> </a:t>
            </a:r>
            <a:r>
              <a:rPr sz="2450" spc="130" dirty="0">
                <a:latin typeface="Microsoft Sans Serif"/>
                <a:cs typeface="Microsoft Sans Serif"/>
              </a:rPr>
              <a:t>landing</a:t>
            </a:r>
            <a:r>
              <a:rPr sz="2450" spc="-75" dirty="0">
                <a:latin typeface="Microsoft Sans Serif"/>
                <a:cs typeface="Microsoft Sans Serif"/>
              </a:rPr>
              <a:t> </a:t>
            </a:r>
            <a:r>
              <a:rPr sz="2450" spc="165" dirty="0">
                <a:latin typeface="Microsoft Sans Serif"/>
                <a:cs typeface="Microsoft Sans Serif"/>
              </a:rPr>
              <a:t>outcome</a:t>
            </a:r>
            <a:r>
              <a:rPr sz="2450" spc="-80" dirty="0">
                <a:latin typeface="Microsoft Sans Serif"/>
                <a:cs typeface="Microsoft Sans Serif"/>
              </a:rPr>
              <a:t> </a:t>
            </a:r>
            <a:r>
              <a:rPr sz="2450" spc="100" dirty="0">
                <a:latin typeface="Microsoft Sans Serif"/>
                <a:cs typeface="Microsoft Sans Serif"/>
              </a:rPr>
              <a:t>label </a:t>
            </a:r>
            <a:r>
              <a:rPr sz="2450" spc="-635" dirty="0">
                <a:latin typeface="Microsoft Sans Serif"/>
                <a:cs typeface="Microsoft Sans Serif"/>
              </a:rPr>
              <a:t> </a:t>
            </a:r>
            <a:r>
              <a:rPr sz="2450" spc="180" dirty="0">
                <a:latin typeface="Microsoft Sans Serif"/>
                <a:cs typeface="Microsoft Sans Serif"/>
              </a:rPr>
              <a:t>from</a:t>
            </a:r>
            <a:r>
              <a:rPr sz="2450" spc="-70" dirty="0">
                <a:latin typeface="Microsoft Sans Serif"/>
                <a:cs typeface="Microsoft Sans Serif"/>
              </a:rPr>
              <a:t> </a:t>
            </a:r>
            <a:r>
              <a:rPr sz="2450" spc="160" dirty="0">
                <a:latin typeface="Microsoft Sans Serif"/>
                <a:cs typeface="Microsoft Sans Serif"/>
              </a:rPr>
              <a:t>Outcome</a:t>
            </a:r>
            <a:r>
              <a:rPr sz="2450" spc="-70" dirty="0">
                <a:latin typeface="Microsoft Sans Serif"/>
                <a:cs typeface="Microsoft Sans Serif"/>
              </a:rPr>
              <a:t> </a:t>
            </a:r>
            <a:r>
              <a:rPr sz="2450" spc="160" dirty="0">
                <a:latin typeface="Microsoft Sans Serif"/>
                <a:cs typeface="Microsoft Sans Serif"/>
              </a:rPr>
              <a:t>column</a:t>
            </a:r>
            <a:endParaRPr sz="2450">
              <a:latin typeface="Microsoft Sans Serif"/>
              <a:cs typeface="Microsoft Sans Serif"/>
            </a:endParaRPr>
          </a:p>
          <a:p>
            <a:pPr marL="963930" marR="956310" algn="ctr">
              <a:lnSpc>
                <a:spcPct val="112200"/>
              </a:lnSpc>
              <a:spcBef>
                <a:spcPts val="2780"/>
              </a:spcBef>
            </a:pPr>
            <a:r>
              <a:rPr sz="2450" spc="130" dirty="0">
                <a:latin typeface="Microsoft Sans Serif"/>
                <a:cs typeface="Microsoft Sans Serif"/>
              </a:rPr>
              <a:t>Exporting</a:t>
            </a:r>
            <a:r>
              <a:rPr sz="2450" spc="-100" dirty="0">
                <a:latin typeface="Microsoft Sans Serif"/>
                <a:cs typeface="Microsoft Sans Serif"/>
              </a:rPr>
              <a:t> </a:t>
            </a:r>
            <a:r>
              <a:rPr sz="2450" spc="145" dirty="0">
                <a:latin typeface="Microsoft Sans Serif"/>
                <a:cs typeface="Microsoft Sans Serif"/>
              </a:rPr>
              <a:t>the</a:t>
            </a:r>
            <a:r>
              <a:rPr sz="2450" spc="-95" dirty="0">
                <a:latin typeface="Microsoft Sans Serif"/>
                <a:cs typeface="Microsoft Sans Serif"/>
              </a:rPr>
              <a:t> </a:t>
            </a:r>
            <a:r>
              <a:rPr sz="2450" spc="110" dirty="0">
                <a:latin typeface="Microsoft Sans Serif"/>
                <a:cs typeface="Microsoft Sans Serif"/>
              </a:rPr>
              <a:t>data </a:t>
            </a:r>
            <a:r>
              <a:rPr sz="2450" spc="-635" dirty="0">
                <a:latin typeface="Microsoft Sans Serif"/>
                <a:cs typeface="Microsoft Sans Serif"/>
              </a:rPr>
              <a:t> </a:t>
            </a:r>
            <a:r>
              <a:rPr sz="2450" spc="190" dirty="0">
                <a:latin typeface="Microsoft Sans Serif"/>
                <a:cs typeface="Microsoft Sans Serif"/>
              </a:rPr>
              <a:t>to</a:t>
            </a:r>
            <a:r>
              <a:rPr sz="2450" spc="-70" dirty="0">
                <a:latin typeface="Microsoft Sans Serif"/>
                <a:cs typeface="Microsoft Sans Serif"/>
              </a:rPr>
              <a:t> </a:t>
            </a:r>
            <a:r>
              <a:rPr sz="2450" spc="-5" dirty="0">
                <a:latin typeface="Microsoft Sans Serif"/>
                <a:cs typeface="Microsoft Sans Serif"/>
              </a:rPr>
              <a:t>CSV</a:t>
            </a:r>
            <a:endParaRPr sz="2450">
              <a:latin typeface="Microsoft Sans Serif"/>
              <a:cs typeface="Microsoft Sans Serif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15388882" y="3401765"/>
            <a:ext cx="635000" cy="535940"/>
            <a:chOff x="15388882" y="3401765"/>
            <a:chExt cx="635000" cy="535940"/>
          </a:xfrm>
        </p:grpSpPr>
        <p:sp>
          <p:nvSpPr>
            <p:cNvPr id="14" name="object 14"/>
            <p:cNvSpPr/>
            <p:nvPr/>
          </p:nvSpPr>
          <p:spPr>
            <a:xfrm>
              <a:off x="15415059" y="3427942"/>
              <a:ext cx="582930" cy="483234"/>
            </a:xfrm>
            <a:custGeom>
              <a:avLst/>
              <a:gdLst/>
              <a:ahLst/>
              <a:cxnLst/>
              <a:rect l="l" t="t" r="r" b="b"/>
              <a:pathLst>
                <a:path w="582930" h="483235">
                  <a:moveTo>
                    <a:pt x="384469" y="0"/>
                  </a:moveTo>
                  <a:lnTo>
                    <a:pt x="198067" y="0"/>
                  </a:lnTo>
                  <a:lnTo>
                    <a:pt x="198067" y="214777"/>
                  </a:lnTo>
                  <a:lnTo>
                    <a:pt x="0" y="214777"/>
                  </a:lnTo>
                  <a:lnTo>
                    <a:pt x="291268" y="483237"/>
                  </a:lnTo>
                  <a:lnTo>
                    <a:pt x="582537" y="214777"/>
                  </a:lnTo>
                  <a:lnTo>
                    <a:pt x="384469" y="214777"/>
                  </a:lnTo>
                  <a:lnTo>
                    <a:pt x="384469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5415059" y="3427942"/>
              <a:ext cx="582930" cy="483234"/>
            </a:xfrm>
            <a:custGeom>
              <a:avLst/>
              <a:gdLst/>
              <a:ahLst/>
              <a:cxnLst/>
              <a:rect l="l" t="t" r="r" b="b"/>
              <a:pathLst>
                <a:path w="582930" h="483235">
                  <a:moveTo>
                    <a:pt x="384475" y="214777"/>
                  </a:moveTo>
                  <a:lnTo>
                    <a:pt x="582538" y="214777"/>
                  </a:lnTo>
                  <a:lnTo>
                    <a:pt x="291269" y="483237"/>
                  </a:lnTo>
                  <a:lnTo>
                    <a:pt x="0" y="214777"/>
                  </a:lnTo>
                  <a:lnTo>
                    <a:pt x="198063" y="214777"/>
                  </a:lnTo>
                  <a:lnTo>
                    <a:pt x="198063" y="0"/>
                  </a:lnTo>
                  <a:lnTo>
                    <a:pt x="384475" y="0"/>
                  </a:lnTo>
                  <a:lnTo>
                    <a:pt x="384475" y="214777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77A7CF8-3CD0-8EAF-B436-F12A6C462D00}"/>
              </a:ext>
            </a:extLst>
          </p:cNvPr>
          <p:cNvSpPr txBox="1"/>
          <p:nvPr/>
        </p:nvSpPr>
        <p:spPr>
          <a:xfrm>
            <a:off x="4844011" y="783289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Data Wrangling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08125" y="2238812"/>
            <a:ext cx="5046345" cy="6432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50" spc="150" dirty="0"/>
              <a:t>Charts</a:t>
            </a:r>
            <a:r>
              <a:rPr sz="4050" spc="-140" dirty="0"/>
              <a:t> </a:t>
            </a:r>
            <a:r>
              <a:rPr sz="4050" spc="175" dirty="0"/>
              <a:t>were</a:t>
            </a:r>
            <a:r>
              <a:rPr sz="4050" spc="-135" dirty="0"/>
              <a:t> </a:t>
            </a:r>
            <a:r>
              <a:rPr sz="4050" spc="240" dirty="0"/>
              <a:t>plotted:</a:t>
            </a:r>
            <a:endParaRPr sz="4050"/>
          </a:p>
        </p:txBody>
      </p:sp>
      <p:sp>
        <p:nvSpPr>
          <p:cNvPr id="4" name="object 4"/>
          <p:cNvSpPr txBox="1"/>
          <p:nvPr/>
        </p:nvSpPr>
        <p:spPr>
          <a:xfrm>
            <a:off x="1308125" y="3086658"/>
            <a:ext cx="17350740" cy="7396897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766445" marR="17145">
              <a:lnSpc>
                <a:spcPct val="110700"/>
              </a:lnSpc>
              <a:spcBef>
                <a:spcPts val="100"/>
              </a:spcBef>
            </a:pPr>
            <a:r>
              <a:rPr sz="36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Flight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</a:t>
            </a:r>
            <a:r>
              <a:rPr sz="36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vs.</a:t>
            </a:r>
            <a:r>
              <a:rPr sz="36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36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Mass,</a:t>
            </a:r>
            <a:r>
              <a:rPr sz="36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Flight</a:t>
            </a:r>
            <a:r>
              <a:rPr sz="36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</a:t>
            </a:r>
            <a:r>
              <a:rPr sz="36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vs.</a:t>
            </a:r>
            <a:r>
              <a:rPr sz="36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Site,</a:t>
            </a:r>
            <a:r>
              <a:rPr sz="36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36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Mass </a:t>
            </a:r>
            <a:r>
              <a:rPr sz="3600" spc="-9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vs. </a:t>
            </a:r>
            <a:r>
              <a:rPr sz="36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 </a:t>
            </a:r>
            <a:r>
              <a:rPr sz="36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Site, </a:t>
            </a:r>
            <a:r>
              <a:rPr sz="360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 </a:t>
            </a:r>
            <a:r>
              <a:rPr sz="36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Type </a:t>
            </a:r>
            <a:r>
              <a:rPr sz="36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vs. </a:t>
            </a:r>
            <a:r>
              <a:rPr sz="36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 </a:t>
            </a:r>
            <a:r>
              <a:rPr sz="36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Rate, </a:t>
            </a:r>
            <a:r>
              <a:rPr sz="36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Flight </a:t>
            </a:r>
            <a:r>
              <a:rPr sz="36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 </a:t>
            </a:r>
            <a:r>
              <a:rPr sz="36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vs. </a:t>
            </a:r>
            <a:r>
              <a:rPr sz="360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 </a:t>
            </a:r>
            <a:r>
              <a:rPr sz="36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Type, 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36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Mass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vs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Type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Yearly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Trend</a:t>
            </a:r>
            <a:endParaRPr sz="36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900">
              <a:latin typeface="Microsoft Sans Serif"/>
              <a:cs typeface="Microsoft Sans Serif"/>
            </a:endParaRPr>
          </a:p>
          <a:p>
            <a:pPr marL="12700" marR="880110">
              <a:lnSpc>
                <a:spcPct val="110700"/>
              </a:lnSpc>
            </a:pPr>
            <a:r>
              <a:rPr sz="36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Scatter</a:t>
            </a:r>
            <a:r>
              <a:rPr sz="36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plots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show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6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relationship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variables.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If</a:t>
            </a:r>
            <a:r>
              <a:rPr sz="36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relationship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exists, </a:t>
            </a:r>
            <a:r>
              <a:rPr sz="3600" spc="-9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they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could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be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used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machine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learning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model.</a:t>
            </a:r>
            <a:endParaRPr sz="3600">
              <a:latin typeface="Microsoft Sans Serif"/>
              <a:cs typeface="Microsoft Sans Serif"/>
            </a:endParaRPr>
          </a:p>
          <a:p>
            <a:pPr marL="12700" marR="5080">
              <a:lnSpc>
                <a:spcPct val="110700"/>
              </a:lnSpc>
              <a:spcBef>
                <a:spcPts val="1800"/>
              </a:spcBef>
            </a:pPr>
            <a:r>
              <a:rPr sz="36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Bar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charts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show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comparisons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among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discrete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categories.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goal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is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225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show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600" spc="-9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relationship </a:t>
            </a:r>
            <a:r>
              <a:rPr sz="36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 </a:t>
            </a:r>
            <a:r>
              <a:rPr sz="360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6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speci</a:t>
            </a:r>
            <a:r>
              <a:rPr sz="3600" spc="114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36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ic categories </a:t>
            </a:r>
            <a:r>
              <a:rPr sz="36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being compared </a:t>
            </a:r>
            <a:r>
              <a:rPr sz="36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36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a </a:t>
            </a:r>
            <a:r>
              <a:rPr sz="36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measured </a:t>
            </a:r>
            <a:r>
              <a:rPr sz="36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value.</a:t>
            </a:r>
            <a:endParaRPr sz="36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2265"/>
              </a:spcBef>
            </a:pPr>
            <a:r>
              <a:rPr sz="36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Line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charts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show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trends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over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time</a:t>
            </a:r>
            <a:r>
              <a:rPr sz="36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(time</a:t>
            </a:r>
            <a:r>
              <a:rPr sz="3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series).</a:t>
            </a:r>
            <a:endParaRPr sz="36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4100">
              <a:latin typeface="Microsoft Sans Serif"/>
              <a:cs typeface="Microsoft Sans Serif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1B424C-1AD8-92E0-6DC3-FFDC6A034F48}"/>
              </a:ext>
            </a:extLst>
          </p:cNvPr>
          <p:cNvSpPr txBox="1"/>
          <p:nvPr/>
        </p:nvSpPr>
        <p:spPr>
          <a:xfrm>
            <a:off x="4761556" y="474096"/>
            <a:ext cx="10822165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EDA with Data Visualization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970068" y="2032369"/>
            <a:ext cx="18003520" cy="8756650"/>
          </a:xfrm>
          <a:prstGeom prst="rect">
            <a:avLst/>
          </a:prstGeom>
        </p:spPr>
        <p:txBody>
          <a:bodyPr vert="horz" wrap="square" lIns="0" tIns="236220" rIns="0" bIns="0" rtlCol="0" anchor="t">
            <a:spAutoFit/>
          </a:bodyPr>
          <a:lstStyle/>
          <a:p>
            <a:pPr marL="12700">
              <a:lnSpc>
                <a:spcPct val="100000"/>
              </a:lnSpc>
              <a:spcBef>
                <a:spcPts val="1860"/>
              </a:spcBef>
            </a:pPr>
            <a:r>
              <a:rPr sz="28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Performed</a:t>
            </a:r>
            <a:r>
              <a:rPr sz="28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-5" dirty="0">
                <a:solidFill>
                  <a:srgbClr val="D5D5D5"/>
                </a:solidFill>
                <a:latin typeface="Microsoft Sans Serif"/>
                <a:cs typeface="Microsoft Sans Serif"/>
              </a:rPr>
              <a:t>SQL</a:t>
            </a:r>
            <a:r>
              <a:rPr sz="28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05" dirty="0">
                <a:solidFill>
                  <a:srgbClr val="D5D5D5"/>
                </a:solidFill>
                <a:latin typeface="Microsoft Sans Serif"/>
                <a:cs typeface="Microsoft Sans Serif"/>
              </a:rPr>
              <a:t>queries:</a:t>
            </a:r>
            <a:endParaRPr sz="2800">
              <a:latin typeface="Microsoft Sans Serif"/>
              <a:cs typeface="Microsoft Sans Serif"/>
            </a:endParaRPr>
          </a:p>
          <a:p>
            <a:pPr marL="1056640" indent="-290830">
              <a:lnSpc>
                <a:spcPct val="100000"/>
              </a:lnSpc>
              <a:spcBef>
                <a:spcPts val="1555"/>
              </a:spcBef>
              <a:buChar char="•"/>
              <a:tabLst>
                <a:tab pos="1056640" algn="l"/>
                <a:tab pos="1057275" algn="l"/>
              </a:tabLst>
            </a:pPr>
            <a:r>
              <a:rPr sz="25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Displaying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names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unique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sites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mission</a:t>
            </a:r>
            <a:endParaRPr sz="2500">
              <a:latin typeface="Microsoft Sans Serif"/>
              <a:cs typeface="Microsoft Sans Serif"/>
            </a:endParaRPr>
          </a:p>
          <a:p>
            <a:pPr marL="1056640" indent="-290830">
              <a:lnSpc>
                <a:spcPct val="100000"/>
              </a:lnSpc>
              <a:spcBef>
                <a:spcPts val="1545"/>
              </a:spcBef>
              <a:buChar char="•"/>
              <a:tabLst>
                <a:tab pos="1056640" algn="l"/>
                <a:tab pos="1057275" algn="l"/>
              </a:tabLst>
            </a:pPr>
            <a:r>
              <a:rPr sz="25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Displaying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5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records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where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sites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begin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string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‘CCA'</a:t>
            </a:r>
            <a:endParaRPr sz="2500">
              <a:latin typeface="Microsoft Sans Serif"/>
              <a:cs typeface="Microsoft Sans Serif"/>
            </a:endParaRPr>
          </a:p>
          <a:p>
            <a:pPr marL="1056640" indent="-290830">
              <a:lnSpc>
                <a:spcPct val="100000"/>
              </a:lnSpc>
              <a:spcBef>
                <a:spcPts val="1545"/>
              </a:spcBef>
              <a:buChar char="•"/>
              <a:tabLst>
                <a:tab pos="1056640" algn="l"/>
                <a:tab pos="1057275" algn="l"/>
              </a:tabLst>
            </a:pPr>
            <a:r>
              <a:rPr sz="25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Displaying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total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mass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carried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by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boosters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launched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by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NASA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(CRS)</a:t>
            </a:r>
            <a:endParaRPr sz="2500">
              <a:latin typeface="Microsoft Sans Serif"/>
              <a:cs typeface="Microsoft Sans Serif"/>
            </a:endParaRPr>
          </a:p>
          <a:p>
            <a:pPr marL="1056640" indent="-290830">
              <a:lnSpc>
                <a:spcPct val="100000"/>
              </a:lnSpc>
              <a:spcBef>
                <a:spcPts val="1545"/>
              </a:spcBef>
              <a:buChar char="•"/>
              <a:tabLst>
                <a:tab pos="1056640" algn="l"/>
                <a:tab pos="1057275" algn="l"/>
              </a:tabLst>
            </a:pPr>
            <a:r>
              <a:rPr sz="25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Displaying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average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mass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carried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by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version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F9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-229" dirty="0">
                <a:solidFill>
                  <a:srgbClr val="FFFFFF"/>
                </a:solidFill>
                <a:latin typeface="Microsoft Sans Serif"/>
                <a:cs typeface="Microsoft Sans Serif"/>
              </a:rPr>
              <a:t>v1.1</a:t>
            </a:r>
            <a:endParaRPr sz="2500">
              <a:latin typeface="Microsoft Sans Serif"/>
              <a:cs typeface="Microsoft Sans Serif"/>
            </a:endParaRPr>
          </a:p>
          <a:p>
            <a:pPr marL="1056640" indent="-290830">
              <a:lnSpc>
                <a:spcPct val="100000"/>
              </a:lnSpc>
              <a:spcBef>
                <a:spcPts val="1545"/>
              </a:spcBef>
              <a:buChar char="•"/>
              <a:tabLst>
                <a:tab pos="1056640" algn="l"/>
                <a:tab pos="1057275" algn="l"/>
              </a:tabLst>
            </a:pP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Listing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date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when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5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5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irst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landing</a:t>
            </a:r>
            <a:r>
              <a:rPr sz="25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ground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pad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was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achieved</a:t>
            </a:r>
            <a:endParaRPr sz="2500">
              <a:latin typeface="Microsoft Sans Serif"/>
              <a:cs typeface="Microsoft Sans Serif"/>
            </a:endParaRPr>
          </a:p>
          <a:p>
            <a:pPr marL="1056640" marR="5080" indent="-290830">
              <a:lnSpc>
                <a:spcPct val="109900"/>
              </a:lnSpc>
              <a:spcBef>
                <a:spcPts val="1245"/>
              </a:spcBef>
              <a:buChar char="•"/>
              <a:tabLst>
                <a:tab pos="1056640" algn="l"/>
                <a:tab pos="1057275" algn="l"/>
              </a:tabLst>
            </a:pP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Listing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names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boosters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which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have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drone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ship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have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mass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greater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than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260" dirty="0">
                <a:solidFill>
                  <a:srgbClr val="FFFFFF"/>
                </a:solidFill>
                <a:latin typeface="Microsoft Sans Serif"/>
                <a:cs typeface="Microsoft Sans Serif"/>
              </a:rPr>
              <a:t>4000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but </a:t>
            </a:r>
            <a:r>
              <a:rPr sz="2500" spc="-6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less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than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265" dirty="0">
                <a:solidFill>
                  <a:srgbClr val="FFFFFF"/>
                </a:solidFill>
                <a:latin typeface="Microsoft Sans Serif"/>
                <a:cs typeface="Microsoft Sans Serif"/>
              </a:rPr>
              <a:t>6000</a:t>
            </a:r>
            <a:endParaRPr sz="2500">
              <a:latin typeface="Microsoft Sans Serif"/>
              <a:cs typeface="Microsoft Sans Serif"/>
            </a:endParaRPr>
          </a:p>
          <a:p>
            <a:pPr marL="1056640" indent="-290830">
              <a:lnSpc>
                <a:spcPct val="100000"/>
              </a:lnSpc>
              <a:spcBef>
                <a:spcPts val="1545"/>
              </a:spcBef>
              <a:buChar char="•"/>
              <a:tabLst>
                <a:tab pos="1056640" algn="l"/>
                <a:tab pos="1057275" algn="l"/>
              </a:tabLst>
            </a:pP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Listing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total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failure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mission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outcomes</a:t>
            </a:r>
            <a:endParaRPr sz="2500">
              <a:latin typeface="Microsoft Sans Serif"/>
              <a:cs typeface="Microsoft Sans Serif"/>
            </a:endParaRPr>
          </a:p>
          <a:p>
            <a:pPr marL="1056640" indent="-290830">
              <a:lnSpc>
                <a:spcPct val="100000"/>
              </a:lnSpc>
              <a:spcBef>
                <a:spcPts val="1545"/>
              </a:spcBef>
              <a:buChar char="•"/>
              <a:tabLst>
                <a:tab pos="1056640" algn="l"/>
                <a:tab pos="1057275" algn="l"/>
              </a:tabLst>
            </a:pP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Listing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names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versions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which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have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carried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maximum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mass</a:t>
            </a:r>
            <a:endParaRPr sz="2500">
              <a:latin typeface="Microsoft Sans Serif"/>
              <a:cs typeface="Microsoft Sans Serif"/>
            </a:endParaRPr>
          </a:p>
          <a:p>
            <a:pPr marL="1056640" marR="301625" indent="-290830">
              <a:lnSpc>
                <a:spcPct val="109900"/>
              </a:lnSpc>
              <a:spcBef>
                <a:spcPts val="1250"/>
              </a:spcBef>
              <a:buChar char="•"/>
              <a:tabLst>
                <a:tab pos="1056640" algn="l"/>
                <a:tab pos="1057275" algn="l"/>
              </a:tabLst>
            </a:pP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Listing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failed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landing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outcomes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drone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ship,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their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versions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names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for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months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in </a:t>
            </a:r>
            <a:r>
              <a:rPr sz="2500" spc="-6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year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2015</a:t>
            </a:r>
            <a:endParaRPr sz="2500">
              <a:latin typeface="Microsoft Sans Serif"/>
              <a:cs typeface="Microsoft Sans Serif"/>
            </a:endParaRPr>
          </a:p>
          <a:p>
            <a:pPr marL="1056640" marR="345440" indent="-290830">
              <a:lnSpc>
                <a:spcPct val="109900"/>
              </a:lnSpc>
              <a:spcBef>
                <a:spcPts val="1245"/>
              </a:spcBef>
              <a:buChar char="•"/>
              <a:tabLst>
                <a:tab pos="1056640" algn="l"/>
                <a:tab pos="1057275" algn="l"/>
              </a:tabLst>
            </a:pPr>
            <a:r>
              <a:rPr sz="25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Ranking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count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landing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outcomes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(such</a:t>
            </a:r>
            <a:r>
              <a:rPr sz="25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as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Failure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(drone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ship)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or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25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(ground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pad))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date </a:t>
            </a:r>
            <a:r>
              <a:rPr sz="2500" spc="-64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2010-06-04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2017-03-20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descending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order</a:t>
            </a:r>
            <a:endParaRPr sz="25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4150">
              <a:latin typeface="Microsoft Sans Serif"/>
              <a:cs typeface="Microsoft Sans Serif"/>
            </a:endParaRPr>
          </a:p>
          <a:p>
            <a:pPr marL="160020" algn="ctr">
              <a:lnSpc>
                <a:spcPct val="100000"/>
              </a:lnSpc>
            </a:pPr>
            <a:endParaRPr sz="2950" u="heavy" spc="-25" dirty="0">
              <a:solidFill>
                <a:srgbClr val="00A2FF"/>
              </a:solidFill>
              <a:uFill>
                <a:solidFill>
                  <a:srgbClr val="00A2FF"/>
                </a:solidFill>
              </a:uFill>
              <a:latin typeface="Microsoft Sans Serif"/>
              <a:ea typeface="Microsoft Sans Serif"/>
              <a:cs typeface="Microsoft Sans Serif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31FD93-AABB-942E-0F58-86481F5074C6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EDA with SQL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08125" y="2231393"/>
            <a:ext cx="5464810" cy="5276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300" spc="95" dirty="0"/>
              <a:t>Markers</a:t>
            </a:r>
            <a:r>
              <a:rPr sz="3300" spc="-110" dirty="0"/>
              <a:t> </a:t>
            </a:r>
            <a:r>
              <a:rPr sz="3300" spc="225" dirty="0"/>
              <a:t>of</a:t>
            </a:r>
            <a:r>
              <a:rPr sz="3300" spc="-105" dirty="0"/>
              <a:t> </a:t>
            </a:r>
            <a:r>
              <a:rPr sz="3300" spc="90" dirty="0"/>
              <a:t>all</a:t>
            </a:r>
            <a:r>
              <a:rPr sz="3300" spc="-110" dirty="0"/>
              <a:t> </a:t>
            </a:r>
            <a:r>
              <a:rPr sz="3300" spc="114" dirty="0"/>
              <a:t>Launch</a:t>
            </a:r>
            <a:r>
              <a:rPr sz="3300" spc="-105" dirty="0"/>
              <a:t> </a:t>
            </a:r>
            <a:r>
              <a:rPr sz="3300" spc="75" dirty="0"/>
              <a:t>Sites:</a:t>
            </a:r>
            <a:endParaRPr sz="3300"/>
          </a:p>
        </p:txBody>
      </p:sp>
      <p:sp>
        <p:nvSpPr>
          <p:cNvPr id="4" name="object 4"/>
          <p:cNvSpPr txBox="1"/>
          <p:nvPr/>
        </p:nvSpPr>
        <p:spPr>
          <a:xfrm>
            <a:off x="1308125" y="2920850"/>
            <a:ext cx="17264380" cy="7950510"/>
          </a:xfrm>
          <a:prstGeom prst="rect">
            <a:avLst/>
          </a:prstGeom>
        </p:spPr>
        <p:txBody>
          <a:bodyPr vert="horz" wrap="square" lIns="0" tIns="11430" rIns="0" bIns="0" rtlCol="0" anchor="t">
            <a:spAutoFit/>
          </a:bodyPr>
          <a:lstStyle/>
          <a:p>
            <a:pPr marL="766445" marR="273050">
              <a:lnSpc>
                <a:spcPct val="111400"/>
              </a:lnSpc>
              <a:spcBef>
                <a:spcPts val="90"/>
              </a:spcBef>
              <a:buChar char="-"/>
              <a:tabLst>
                <a:tab pos="989965" algn="l"/>
              </a:tabLst>
            </a:pPr>
            <a:r>
              <a:rPr sz="29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Added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Marker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Circle,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Popup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Label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Text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Label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NASA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Johnson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Center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using </a:t>
            </a:r>
            <a:r>
              <a:rPr sz="2900" spc="-7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its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latitude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longitude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coordinates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as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start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location.</a:t>
            </a:r>
            <a:endParaRPr sz="2900">
              <a:latin typeface="Microsoft Sans Serif"/>
              <a:cs typeface="Microsoft Sans Serif"/>
            </a:endParaRPr>
          </a:p>
          <a:p>
            <a:pPr marL="766445" marR="75565">
              <a:lnSpc>
                <a:spcPct val="111400"/>
              </a:lnSpc>
              <a:spcBef>
                <a:spcPts val="1465"/>
              </a:spcBef>
              <a:buChar char="-"/>
              <a:tabLst>
                <a:tab pos="989965" algn="l"/>
              </a:tabLst>
            </a:pPr>
            <a:r>
              <a:rPr sz="29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Added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Markers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Circle,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Popup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Label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Text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Label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all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Sites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using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their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latitude </a:t>
            </a:r>
            <a:r>
              <a:rPr sz="2900" spc="-7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29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longitude </a:t>
            </a:r>
            <a:r>
              <a:rPr sz="29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coordinates </a:t>
            </a:r>
            <a:r>
              <a:rPr sz="2900" spc="195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show </a:t>
            </a:r>
            <a:r>
              <a:rPr sz="29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their </a:t>
            </a:r>
            <a:r>
              <a:rPr sz="29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geographical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locations and </a:t>
            </a:r>
            <a:r>
              <a:rPr sz="29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proximity </a:t>
            </a:r>
            <a:r>
              <a:rPr sz="2900" spc="195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29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Equator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2900" spc="-7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coasts.</a:t>
            </a:r>
            <a:endParaRPr sz="29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3435"/>
              </a:spcBef>
            </a:pPr>
            <a:r>
              <a:rPr sz="330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Coloured</a:t>
            </a:r>
            <a:r>
              <a:rPr sz="3300" spc="-10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95" dirty="0">
                <a:solidFill>
                  <a:srgbClr val="D5D5D5"/>
                </a:solidFill>
                <a:latin typeface="Microsoft Sans Serif"/>
                <a:cs typeface="Microsoft Sans Serif"/>
              </a:rPr>
              <a:t>Markers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225" dirty="0">
                <a:solidFill>
                  <a:srgbClr val="D5D5D5"/>
                </a:solidFill>
                <a:latin typeface="Microsoft Sans Serif"/>
                <a:cs typeface="Microsoft Sans Serif"/>
              </a:rPr>
              <a:t>of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180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300" spc="-10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145" dirty="0">
                <a:solidFill>
                  <a:srgbClr val="D5D5D5"/>
                </a:solidFill>
                <a:latin typeface="Microsoft Sans Serif"/>
                <a:cs typeface="Microsoft Sans Serif"/>
              </a:rPr>
              <a:t>launch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175" dirty="0">
                <a:solidFill>
                  <a:srgbClr val="D5D5D5"/>
                </a:solidFill>
                <a:latin typeface="Microsoft Sans Serif"/>
                <a:cs typeface="Microsoft Sans Serif"/>
              </a:rPr>
              <a:t>outcomes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D5D5D5"/>
                </a:solidFill>
                <a:latin typeface="Microsoft Sans Serif"/>
                <a:cs typeface="Microsoft Sans Serif"/>
              </a:rPr>
              <a:t>for</a:t>
            </a:r>
            <a:r>
              <a:rPr sz="3300" spc="-10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each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114" dirty="0">
                <a:solidFill>
                  <a:srgbClr val="D5D5D5"/>
                </a:solidFill>
                <a:latin typeface="Microsoft Sans Serif"/>
                <a:cs typeface="Microsoft Sans Serif"/>
              </a:rPr>
              <a:t>Launch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90" dirty="0">
                <a:solidFill>
                  <a:srgbClr val="D5D5D5"/>
                </a:solidFill>
                <a:latin typeface="Microsoft Sans Serif"/>
                <a:cs typeface="Microsoft Sans Serif"/>
              </a:rPr>
              <a:t>Site:</a:t>
            </a:r>
            <a:endParaRPr sz="3300">
              <a:latin typeface="Microsoft Sans Serif"/>
              <a:cs typeface="Microsoft Sans Serif"/>
            </a:endParaRPr>
          </a:p>
          <a:p>
            <a:pPr marL="766445" marR="5080">
              <a:lnSpc>
                <a:spcPct val="111400"/>
              </a:lnSpc>
              <a:spcBef>
                <a:spcPts val="1465"/>
              </a:spcBef>
              <a:buChar char="-"/>
              <a:tabLst>
                <a:tab pos="989965" algn="l"/>
              </a:tabLst>
            </a:pPr>
            <a:r>
              <a:rPr sz="29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Added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coloured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Markers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(Green)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failed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(Red)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launches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using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Marker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Cluster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95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2900" spc="-7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identify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which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sites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have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relatively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high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rates.</a:t>
            </a:r>
            <a:endParaRPr sz="29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3440"/>
              </a:spcBef>
            </a:pPr>
            <a:r>
              <a:rPr sz="3300" spc="95" dirty="0">
                <a:solidFill>
                  <a:srgbClr val="D5D5D5"/>
                </a:solidFill>
                <a:latin typeface="Microsoft Sans Serif"/>
                <a:cs typeface="Microsoft Sans Serif"/>
              </a:rPr>
              <a:t>Distances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170" dirty="0">
                <a:solidFill>
                  <a:srgbClr val="D5D5D5"/>
                </a:solidFill>
                <a:latin typeface="Microsoft Sans Serif"/>
                <a:cs typeface="Microsoft Sans Serif"/>
              </a:rPr>
              <a:t>between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-10" dirty="0">
                <a:solidFill>
                  <a:srgbClr val="D5D5D5"/>
                </a:solidFill>
                <a:latin typeface="Microsoft Sans Serif"/>
                <a:cs typeface="Microsoft Sans Serif"/>
              </a:rPr>
              <a:t>a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114" dirty="0">
                <a:solidFill>
                  <a:srgbClr val="D5D5D5"/>
                </a:solidFill>
                <a:latin typeface="Microsoft Sans Serif"/>
                <a:cs typeface="Microsoft Sans Serif"/>
              </a:rPr>
              <a:t>Launch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100" dirty="0">
                <a:solidFill>
                  <a:srgbClr val="D5D5D5"/>
                </a:solidFill>
                <a:latin typeface="Microsoft Sans Serif"/>
                <a:cs typeface="Microsoft Sans Serif"/>
              </a:rPr>
              <a:t>Site</a:t>
            </a:r>
            <a:r>
              <a:rPr sz="33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235" dirty="0">
                <a:solidFill>
                  <a:srgbClr val="D5D5D5"/>
                </a:solidFill>
                <a:latin typeface="Microsoft Sans Serif"/>
                <a:cs typeface="Microsoft Sans Serif"/>
              </a:rPr>
              <a:t>to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140" dirty="0">
                <a:solidFill>
                  <a:srgbClr val="D5D5D5"/>
                </a:solidFill>
                <a:latin typeface="Microsoft Sans Serif"/>
                <a:cs typeface="Microsoft Sans Serif"/>
              </a:rPr>
              <a:t>its</a:t>
            </a:r>
            <a:r>
              <a:rPr sz="33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300" spc="145" dirty="0">
                <a:solidFill>
                  <a:srgbClr val="D5D5D5"/>
                </a:solidFill>
                <a:latin typeface="Microsoft Sans Serif"/>
                <a:cs typeface="Microsoft Sans Serif"/>
              </a:rPr>
              <a:t>proximities:</a:t>
            </a:r>
            <a:endParaRPr sz="3300">
              <a:latin typeface="Microsoft Sans Serif"/>
              <a:cs typeface="Microsoft Sans Serif"/>
            </a:endParaRPr>
          </a:p>
          <a:p>
            <a:pPr marL="766445" marR="1466215">
              <a:lnSpc>
                <a:spcPct val="111400"/>
              </a:lnSpc>
              <a:spcBef>
                <a:spcPts val="1465"/>
              </a:spcBef>
              <a:buChar char="-"/>
              <a:tabLst>
                <a:tab pos="989965" algn="l"/>
              </a:tabLst>
            </a:pPr>
            <a:r>
              <a:rPr sz="29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Added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coloured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Lines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95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show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distances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29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KSC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LC-39A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(as</a:t>
            </a:r>
            <a:r>
              <a:rPr sz="29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an </a:t>
            </a:r>
            <a:r>
              <a:rPr sz="2900" spc="-7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example)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its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proximities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like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Railway,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Highway,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Coastline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Closest</a:t>
            </a:r>
            <a:r>
              <a:rPr sz="29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City.</a:t>
            </a:r>
            <a:endParaRPr sz="29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650">
              <a:latin typeface="Microsoft Sans Serif"/>
              <a:cs typeface="Microsoft Sans Serif"/>
            </a:endParaRPr>
          </a:p>
          <a:p>
            <a:pPr marL="223520" algn="ctr">
              <a:lnSpc>
                <a:spcPct val="100000"/>
              </a:lnSpc>
              <a:spcBef>
                <a:spcPts val="5"/>
              </a:spcBef>
            </a:pPr>
            <a:endParaRPr sz="2950" u="heavy" spc="65" dirty="0">
              <a:solidFill>
                <a:srgbClr val="00A2FF"/>
              </a:solidFill>
              <a:uFill>
                <a:solidFill>
                  <a:srgbClr val="00A2FF"/>
                </a:solidFill>
              </a:uFill>
              <a:latin typeface="Microsoft Sans Serif"/>
              <a:ea typeface="Microsoft Sans Serif"/>
              <a:cs typeface="Microsoft Sans Serif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E2C493-DEC4-F828-5993-E91706BCC0E4}"/>
              </a:ext>
            </a:extLst>
          </p:cNvPr>
          <p:cNvSpPr txBox="1"/>
          <p:nvPr/>
        </p:nvSpPr>
        <p:spPr>
          <a:xfrm>
            <a:off x="4029765" y="803902"/>
            <a:ext cx="11811905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Interactive Visual with Folium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08125" y="2274394"/>
            <a:ext cx="6077585" cy="5619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3500" spc="135" dirty="0"/>
              <a:t>Launch</a:t>
            </a:r>
            <a:r>
              <a:rPr sz="3500" spc="-114" dirty="0"/>
              <a:t> </a:t>
            </a:r>
            <a:r>
              <a:rPr sz="3500" spc="95" dirty="0"/>
              <a:t>Sites</a:t>
            </a:r>
            <a:r>
              <a:rPr sz="3500" spc="-110" dirty="0"/>
              <a:t> </a:t>
            </a:r>
            <a:r>
              <a:rPr sz="3500" spc="200" dirty="0"/>
              <a:t>Dropdown</a:t>
            </a:r>
            <a:r>
              <a:rPr sz="3500" spc="-110" dirty="0"/>
              <a:t> </a:t>
            </a:r>
            <a:r>
              <a:rPr sz="3500" spc="105" dirty="0"/>
              <a:t>List:</a:t>
            </a:r>
            <a:endParaRPr sz="3500"/>
          </a:p>
        </p:txBody>
      </p:sp>
      <p:sp>
        <p:nvSpPr>
          <p:cNvPr id="4" name="object 4"/>
          <p:cNvSpPr txBox="1"/>
          <p:nvPr/>
        </p:nvSpPr>
        <p:spPr>
          <a:xfrm>
            <a:off x="1308125" y="3057514"/>
            <a:ext cx="17306925" cy="7864076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/>
          <a:p>
            <a:pPr marL="1003935" indent="-238125">
              <a:lnSpc>
                <a:spcPct val="100000"/>
              </a:lnSpc>
              <a:spcBef>
                <a:spcPts val="125"/>
              </a:spcBef>
              <a:buChar char="-"/>
              <a:tabLst>
                <a:tab pos="1004569" algn="l"/>
              </a:tabLst>
            </a:pPr>
            <a:r>
              <a:rPr sz="31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Added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dropdown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list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204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enable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selection.</a:t>
            </a:r>
            <a:endParaRPr sz="31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3620"/>
              </a:spcBef>
            </a:pPr>
            <a:r>
              <a:rPr sz="3500" spc="15" dirty="0">
                <a:solidFill>
                  <a:srgbClr val="D5D5D5"/>
                </a:solidFill>
                <a:latin typeface="Microsoft Sans Serif"/>
                <a:cs typeface="Microsoft Sans Serif"/>
              </a:rPr>
              <a:t>Pie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170" dirty="0">
                <a:solidFill>
                  <a:srgbClr val="D5D5D5"/>
                </a:solidFill>
                <a:latin typeface="Microsoft Sans Serif"/>
                <a:cs typeface="Microsoft Sans Serif"/>
              </a:rPr>
              <a:t>Chart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180" dirty="0">
                <a:solidFill>
                  <a:srgbClr val="D5D5D5"/>
                </a:solidFill>
                <a:latin typeface="Microsoft Sans Serif"/>
                <a:cs typeface="Microsoft Sans Serif"/>
              </a:rPr>
              <a:t>showing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95" dirty="0">
                <a:solidFill>
                  <a:srgbClr val="D5D5D5"/>
                </a:solidFill>
                <a:latin typeface="Microsoft Sans Serif"/>
                <a:cs typeface="Microsoft Sans Serif"/>
              </a:rPr>
              <a:t>Success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114" dirty="0">
                <a:solidFill>
                  <a:srgbClr val="D5D5D5"/>
                </a:solidFill>
                <a:latin typeface="Microsoft Sans Serif"/>
                <a:cs typeface="Microsoft Sans Serif"/>
              </a:rPr>
              <a:t>Launches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114" dirty="0">
                <a:solidFill>
                  <a:srgbClr val="D5D5D5"/>
                </a:solidFill>
                <a:latin typeface="Microsoft Sans Serif"/>
                <a:cs typeface="Microsoft Sans Serif"/>
              </a:rPr>
              <a:t>(All</a:t>
            </a:r>
            <a:r>
              <a:rPr sz="350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145" dirty="0">
                <a:solidFill>
                  <a:srgbClr val="D5D5D5"/>
                </a:solidFill>
                <a:latin typeface="Microsoft Sans Serif"/>
                <a:cs typeface="Microsoft Sans Serif"/>
              </a:rPr>
              <a:t>Sites/Certain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85" dirty="0">
                <a:solidFill>
                  <a:srgbClr val="D5D5D5"/>
                </a:solidFill>
                <a:latin typeface="Microsoft Sans Serif"/>
                <a:cs typeface="Microsoft Sans Serif"/>
              </a:rPr>
              <a:t>Site):</a:t>
            </a:r>
            <a:endParaRPr sz="3500">
              <a:latin typeface="Microsoft Sans Serif"/>
              <a:cs typeface="Microsoft Sans Serif"/>
            </a:endParaRPr>
          </a:p>
          <a:p>
            <a:pPr marL="766445" marR="1111250">
              <a:lnSpc>
                <a:spcPct val="110800"/>
              </a:lnSpc>
              <a:spcBef>
                <a:spcPts val="1575"/>
              </a:spcBef>
              <a:buChar char="-"/>
              <a:tabLst>
                <a:tab pos="1004569" algn="l"/>
              </a:tabLst>
            </a:pPr>
            <a:r>
              <a:rPr sz="31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Added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pie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chart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204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show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total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launches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count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for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all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sites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100" spc="-80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vs.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Failed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counts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for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site,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if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speci</a:t>
            </a:r>
            <a:r>
              <a:rPr sz="3100" spc="110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31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ic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was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selected.</a:t>
            </a:r>
            <a:endParaRPr sz="31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3615"/>
              </a:spcBef>
            </a:pPr>
            <a:r>
              <a:rPr sz="3500" spc="135" dirty="0">
                <a:solidFill>
                  <a:srgbClr val="D5D5D5"/>
                </a:solidFill>
                <a:latin typeface="Microsoft Sans Serif"/>
                <a:cs typeface="Microsoft Sans Serif"/>
              </a:rPr>
              <a:t>Slider</a:t>
            </a:r>
            <a:r>
              <a:rPr sz="350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250" dirty="0">
                <a:solidFill>
                  <a:srgbClr val="D5D5D5"/>
                </a:solidFill>
                <a:latin typeface="Microsoft Sans Serif"/>
                <a:cs typeface="Microsoft Sans Serif"/>
              </a:rPr>
              <a:t>of</a:t>
            </a:r>
            <a:r>
              <a:rPr sz="350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75" dirty="0">
                <a:solidFill>
                  <a:srgbClr val="D5D5D5"/>
                </a:solidFill>
                <a:latin typeface="Microsoft Sans Serif"/>
                <a:cs typeface="Microsoft Sans Serif"/>
              </a:rPr>
              <a:t>Payload</a:t>
            </a:r>
            <a:r>
              <a:rPr sz="350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45" dirty="0">
                <a:solidFill>
                  <a:srgbClr val="D5D5D5"/>
                </a:solidFill>
                <a:latin typeface="Microsoft Sans Serif"/>
                <a:cs typeface="Microsoft Sans Serif"/>
              </a:rPr>
              <a:t>Mass</a:t>
            </a:r>
            <a:r>
              <a:rPr sz="350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65" dirty="0">
                <a:solidFill>
                  <a:srgbClr val="D5D5D5"/>
                </a:solidFill>
                <a:latin typeface="Microsoft Sans Serif"/>
                <a:cs typeface="Microsoft Sans Serif"/>
              </a:rPr>
              <a:t>Range:</a:t>
            </a:r>
            <a:endParaRPr sz="3500">
              <a:latin typeface="Microsoft Sans Serif"/>
              <a:cs typeface="Microsoft Sans Serif"/>
            </a:endParaRPr>
          </a:p>
          <a:p>
            <a:pPr marL="1003935" indent="-238125">
              <a:lnSpc>
                <a:spcPct val="100000"/>
              </a:lnSpc>
              <a:spcBef>
                <a:spcPts val="1980"/>
              </a:spcBef>
              <a:buChar char="-"/>
              <a:tabLst>
                <a:tab pos="1004569" algn="l"/>
              </a:tabLst>
            </a:pPr>
            <a:r>
              <a:rPr sz="31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Added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slider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204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select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3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range.</a:t>
            </a:r>
            <a:endParaRPr sz="31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3615"/>
              </a:spcBef>
            </a:pPr>
            <a:r>
              <a:rPr sz="3500" spc="160" dirty="0">
                <a:solidFill>
                  <a:srgbClr val="D5D5D5"/>
                </a:solidFill>
                <a:latin typeface="Microsoft Sans Serif"/>
                <a:cs typeface="Microsoft Sans Serif"/>
              </a:rPr>
              <a:t>Scatter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170" dirty="0">
                <a:solidFill>
                  <a:srgbClr val="D5D5D5"/>
                </a:solidFill>
                <a:latin typeface="Microsoft Sans Serif"/>
                <a:cs typeface="Microsoft Sans Serif"/>
              </a:rPr>
              <a:t>Chart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250" dirty="0">
                <a:solidFill>
                  <a:srgbClr val="D5D5D5"/>
                </a:solidFill>
                <a:latin typeface="Microsoft Sans Serif"/>
                <a:cs typeface="Microsoft Sans Serif"/>
              </a:rPr>
              <a:t>of</a:t>
            </a:r>
            <a:r>
              <a:rPr sz="350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75" dirty="0">
                <a:solidFill>
                  <a:srgbClr val="D5D5D5"/>
                </a:solidFill>
                <a:latin typeface="Microsoft Sans Serif"/>
                <a:cs typeface="Microsoft Sans Serif"/>
              </a:rPr>
              <a:t>Payload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45" dirty="0">
                <a:solidFill>
                  <a:srgbClr val="D5D5D5"/>
                </a:solidFill>
                <a:latin typeface="Microsoft Sans Serif"/>
                <a:cs typeface="Microsoft Sans Serif"/>
              </a:rPr>
              <a:t>Mass</a:t>
            </a:r>
            <a:r>
              <a:rPr sz="350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75" dirty="0">
                <a:solidFill>
                  <a:srgbClr val="D5D5D5"/>
                </a:solidFill>
                <a:latin typeface="Microsoft Sans Serif"/>
                <a:cs typeface="Microsoft Sans Serif"/>
              </a:rPr>
              <a:t>vs.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95" dirty="0">
                <a:solidFill>
                  <a:srgbClr val="D5D5D5"/>
                </a:solidFill>
                <a:latin typeface="Microsoft Sans Serif"/>
                <a:cs typeface="Microsoft Sans Serif"/>
              </a:rPr>
              <a:t>Success</a:t>
            </a:r>
            <a:r>
              <a:rPr sz="350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45" dirty="0">
                <a:solidFill>
                  <a:srgbClr val="D5D5D5"/>
                </a:solidFill>
                <a:latin typeface="Microsoft Sans Serif"/>
                <a:cs typeface="Microsoft Sans Serif"/>
              </a:rPr>
              <a:t>Rate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215" dirty="0">
                <a:solidFill>
                  <a:srgbClr val="D5D5D5"/>
                </a:solidFill>
                <a:latin typeface="Microsoft Sans Serif"/>
                <a:cs typeface="Microsoft Sans Serif"/>
              </a:rPr>
              <a:t>for</a:t>
            </a:r>
            <a:r>
              <a:rPr sz="350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200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125" dirty="0">
                <a:solidFill>
                  <a:srgbClr val="D5D5D5"/>
                </a:solidFill>
                <a:latin typeface="Microsoft Sans Serif"/>
                <a:cs typeface="Microsoft Sans Serif"/>
              </a:rPr>
              <a:t>di</a:t>
            </a:r>
            <a:r>
              <a:rPr sz="3500" spc="125" dirty="0">
                <a:solidFill>
                  <a:srgbClr val="D5D5D5"/>
                </a:solidFill>
                <a:latin typeface="Verdana"/>
                <a:cs typeface="Verdana"/>
              </a:rPr>
              <a:t>ff</a:t>
            </a:r>
            <a:r>
              <a:rPr sz="3500" spc="125" dirty="0">
                <a:solidFill>
                  <a:srgbClr val="D5D5D5"/>
                </a:solidFill>
                <a:latin typeface="Microsoft Sans Serif"/>
                <a:cs typeface="Microsoft Sans Serif"/>
              </a:rPr>
              <a:t>erent</a:t>
            </a:r>
            <a:r>
              <a:rPr sz="350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135" dirty="0">
                <a:solidFill>
                  <a:srgbClr val="D5D5D5"/>
                </a:solidFill>
                <a:latin typeface="Microsoft Sans Serif"/>
                <a:cs typeface="Microsoft Sans Serif"/>
              </a:rPr>
              <a:t>Booster</a:t>
            </a:r>
            <a:r>
              <a:rPr sz="35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500" spc="80" dirty="0">
                <a:solidFill>
                  <a:srgbClr val="D5D5D5"/>
                </a:solidFill>
                <a:latin typeface="Microsoft Sans Serif"/>
                <a:cs typeface="Microsoft Sans Serif"/>
              </a:rPr>
              <a:t>Versions:</a:t>
            </a:r>
            <a:endParaRPr sz="3500">
              <a:latin typeface="Microsoft Sans Serif"/>
              <a:cs typeface="Microsoft Sans Serif"/>
            </a:endParaRPr>
          </a:p>
          <a:p>
            <a:pPr marL="1003935" indent="-238125">
              <a:lnSpc>
                <a:spcPct val="100000"/>
              </a:lnSpc>
              <a:spcBef>
                <a:spcPts val="1980"/>
              </a:spcBef>
              <a:buChar char="-"/>
              <a:tabLst>
                <a:tab pos="1004569" algn="l"/>
              </a:tabLst>
            </a:pPr>
            <a:r>
              <a:rPr sz="31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Added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31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scatter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chart</a:t>
            </a:r>
            <a:r>
              <a:rPr sz="31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204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31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show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1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correlation</a:t>
            </a:r>
            <a:r>
              <a:rPr sz="31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31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31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1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1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Success.</a:t>
            </a:r>
            <a:endParaRPr sz="31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42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3500">
              <a:latin typeface="Microsoft Sans Serif"/>
              <a:cs typeface="Microsoft Sans Serif"/>
            </a:endParaRPr>
          </a:p>
          <a:p>
            <a:pPr marL="180975" algn="ctr">
              <a:lnSpc>
                <a:spcPct val="100000"/>
              </a:lnSpc>
            </a:pPr>
            <a:endParaRPr sz="2950" u="heavy" spc="155" dirty="0">
              <a:solidFill>
                <a:srgbClr val="00A2FF"/>
              </a:solidFill>
              <a:uFill>
                <a:solidFill>
                  <a:srgbClr val="00A2FF"/>
                </a:solidFill>
              </a:uFill>
              <a:latin typeface="Microsoft Sans Serif"/>
              <a:ea typeface="Microsoft Sans Serif"/>
              <a:cs typeface="Microsoft Sans Serif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6194BC-143B-421B-30C4-3ED14FFA37D4}"/>
              </a:ext>
            </a:extLst>
          </p:cNvPr>
          <p:cNvSpPr txBox="1"/>
          <p:nvPr/>
        </p:nvSpPr>
        <p:spPr>
          <a:xfrm>
            <a:off x="4844011" y="948193"/>
            <a:ext cx="10554111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Dashboard with </a:t>
            </a:r>
            <a:r>
              <a:rPr lang="en-US" sz="6600" b="1" dirty="0" err="1">
                <a:solidFill>
                  <a:srgbClr val="00B0F0"/>
                </a:solidFill>
              </a:rPr>
              <a:t>Plotly</a:t>
            </a:r>
            <a:r>
              <a:rPr lang="en-US" sz="6600" b="1" dirty="0">
                <a:solidFill>
                  <a:srgbClr val="00B0F0"/>
                </a:solidFill>
              </a:rPr>
              <a:t> Dash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075793" y="2256805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24225" y="0"/>
                </a:moveTo>
                <a:lnTo>
                  <a:pt x="544458" y="0"/>
                </a:lnTo>
                <a:lnTo>
                  <a:pt x="469733" y="123"/>
                </a:lnTo>
                <a:lnTo>
                  <a:pt x="404775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7" y="15443"/>
                </a:lnTo>
                <a:lnTo>
                  <a:pt x="180489" y="46621"/>
                </a:lnTo>
                <a:lnTo>
                  <a:pt x="139935" y="72522"/>
                </a:lnTo>
                <a:lnTo>
                  <a:pt x="103724" y="103848"/>
                </a:lnTo>
                <a:lnTo>
                  <a:pt x="72398" y="140059"/>
                </a:lnTo>
                <a:lnTo>
                  <a:pt x="46497" y="180613"/>
                </a:lnTo>
                <a:lnTo>
                  <a:pt x="26563" y="224968"/>
                </a:lnTo>
                <a:lnTo>
                  <a:pt x="7783" y="300728"/>
                </a:lnTo>
                <a:lnTo>
                  <a:pt x="3212" y="348818"/>
                </a:lnTo>
                <a:lnTo>
                  <a:pt x="864" y="404898"/>
                </a:lnTo>
                <a:lnTo>
                  <a:pt x="0" y="469857"/>
                </a:lnTo>
                <a:lnTo>
                  <a:pt x="0" y="2771690"/>
                </a:lnTo>
                <a:lnTo>
                  <a:pt x="864" y="2836649"/>
                </a:lnTo>
                <a:lnTo>
                  <a:pt x="3212" y="2892730"/>
                </a:lnTo>
                <a:lnTo>
                  <a:pt x="7783" y="2940820"/>
                </a:lnTo>
                <a:lnTo>
                  <a:pt x="15320" y="2981807"/>
                </a:lnTo>
                <a:lnTo>
                  <a:pt x="46497" y="3060935"/>
                </a:lnTo>
                <a:lnTo>
                  <a:pt x="72398" y="3101488"/>
                </a:lnTo>
                <a:lnTo>
                  <a:pt x="103724" y="3137699"/>
                </a:lnTo>
                <a:lnTo>
                  <a:pt x="139935" y="3169026"/>
                </a:lnTo>
                <a:lnTo>
                  <a:pt x="180489" y="3194927"/>
                </a:lnTo>
                <a:lnTo>
                  <a:pt x="224844" y="3214861"/>
                </a:lnTo>
                <a:lnTo>
                  <a:pt x="300604" y="3233641"/>
                </a:lnTo>
                <a:lnTo>
                  <a:pt x="348694" y="3238212"/>
                </a:lnTo>
                <a:lnTo>
                  <a:pt x="404775" y="3240560"/>
                </a:lnTo>
                <a:lnTo>
                  <a:pt x="469733" y="3241424"/>
                </a:lnTo>
                <a:lnTo>
                  <a:pt x="544458" y="3241548"/>
                </a:lnTo>
                <a:lnTo>
                  <a:pt x="3124225" y="3241548"/>
                </a:lnTo>
                <a:lnTo>
                  <a:pt x="3198950" y="3241424"/>
                </a:lnTo>
                <a:lnTo>
                  <a:pt x="3263908" y="3240560"/>
                </a:lnTo>
                <a:lnTo>
                  <a:pt x="3319989" y="3238212"/>
                </a:lnTo>
                <a:lnTo>
                  <a:pt x="3368079" y="3233641"/>
                </a:lnTo>
                <a:lnTo>
                  <a:pt x="3409066" y="3226104"/>
                </a:lnTo>
                <a:lnTo>
                  <a:pt x="3488194" y="3194927"/>
                </a:lnTo>
                <a:lnTo>
                  <a:pt x="3528747" y="3169026"/>
                </a:lnTo>
                <a:lnTo>
                  <a:pt x="3564958" y="3137699"/>
                </a:lnTo>
                <a:lnTo>
                  <a:pt x="3596285" y="3101488"/>
                </a:lnTo>
                <a:lnTo>
                  <a:pt x="3622186" y="3060935"/>
                </a:lnTo>
                <a:lnTo>
                  <a:pt x="3642120" y="3016580"/>
                </a:lnTo>
                <a:lnTo>
                  <a:pt x="3660900" y="2940820"/>
                </a:lnTo>
                <a:lnTo>
                  <a:pt x="3665471" y="2892730"/>
                </a:lnTo>
                <a:lnTo>
                  <a:pt x="3667819" y="2836649"/>
                </a:lnTo>
                <a:lnTo>
                  <a:pt x="3668684" y="2771690"/>
                </a:lnTo>
                <a:lnTo>
                  <a:pt x="3668684" y="469857"/>
                </a:lnTo>
                <a:lnTo>
                  <a:pt x="3667819" y="404898"/>
                </a:lnTo>
                <a:lnTo>
                  <a:pt x="3665471" y="348818"/>
                </a:lnTo>
                <a:lnTo>
                  <a:pt x="3660900" y="300728"/>
                </a:lnTo>
                <a:lnTo>
                  <a:pt x="3653363" y="259740"/>
                </a:lnTo>
                <a:lnTo>
                  <a:pt x="3622186" y="180613"/>
                </a:lnTo>
                <a:lnTo>
                  <a:pt x="3596285" y="140059"/>
                </a:lnTo>
                <a:lnTo>
                  <a:pt x="3564958" y="103848"/>
                </a:lnTo>
                <a:lnTo>
                  <a:pt x="3528747" y="72522"/>
                </a:lnTo>
                <a:lnTo>
                  <a:pt x="3488194" y="46621"/>
                </a:lnTo>
                <a:lnTo>
                  <a:pt x="3443839" y="26687"/>
                </a:lnTo>
                <a:lnTo>
                  <a:pt x="3368079" y="7907"/>
                </a:lnTo>
                <a:lnTo>
                  <a:pt x="3319989" y="3335"/>
                </a:lnTo>
                <a:lnTo>
                  <a:pt x="3263908" y="988"/>
                </a:lnTo>
                <a:lnTo>
                  <a:pt x="3198950" y="123"/>
                </a:lnTo>
                <a:lnTo>
                  <a:pt x="312422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126766" y="3202365"/>
            <a:ext cx="3566795" cy="13449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35" dirty="0">
                <a:latin typeface="Microsoft Sans Serif"/>
                <a:cs typeface="Microsoft Sans Serif"/>
              </a:rPr>
              <a:t>Creating </a:t>
            </a:r>
            <a:r>
              <a:rPr sz="2600" spc="15" dirty="0">
                <a:latin typeface="Microsoft Sans Serif"/>
                <a:cs typeface="Microsoft Sans Serif"/>
              </a:rPr>
              <a:t>a </a:t>
            </a:r>
            <a:r>
              <a:rPr sz="2600" spc="100" dirty="0">
                <a:latin typeface="Microsoft Sans Serif"/>
                <a:cs typeface="Microsoft Sans Serif"/>
              </a:rPr>
              <a:t>NumPy </a:t>
            </a:r>
            <a:r>
              <a:rPr sz="2600" spc="105" dirty="0">
                <a:latin typeface="Microsoft Sans Serif"/>
                <a:cs typeface="Microsoft Sans Serif"/>
              </a:rPr>
              <a:t> </a:t>
            </a:r>
            <a:r>
              <a:rPr sz="2600" spc="95" dirty="0">
                <a:latin typeface="Microsoft Sans Serif"/>
                <a:cs typeface="Microsoft Sans Serif"/>
              </a:rPr>
              <a:t>array</a:t>
            </a:r>
            <a:r>
              <a:rPr sz="2600" spc="-85" dirty="0">
                <a:latin typeface="Microsoft Sans Serif"/>
                <a:cs typeface="Microsoft Sans Serif"/>
              </a:rPr>
              <a:t> </a:t>
            </a:r>
            <a:r>
              <a:rPr sz="2600" spc="200" dirty="0">
                <a:latin typeface="Microsoft Sans Serif"/>
                <a:cs typeface="Microsoft Sans Serif"/>
              </a:rPr>
              <a:t>from</a:t>
            </a:r>
            <a:r>
              <a:rPr sz="2600" spc="-80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</a:t>
            </a:r>
            <a:r>
              <a:rPr sz="2600" spc="-80" dirty="0">
                <a:latin typeface="Microsoft Sans Serif"/>
                <a:cs typeface="Microsoft Sans Serif"/>
              </a:rPr>
              <a:t> </a:t>
            </a:r>
            <a:r>
              <a:rPr sz="2600" spc="175" dirty="0">
                <a:latin typeface="Microsoft Sans Serif"/>
                <a:cs typeface="Microsoft Sans Serif"/>
              </a:rPr>
              <a:t>column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10" dirty="0">
                <a:latin typeface="Microsoft Sans Serif"/>
                <a:cs typeface="Microsoft Sans Serif"/>
              </a:rPr>
              <a:t>“Class”</a:t>
            </a:r>
            <a:r>
              <a:rPr sz="2600" spc="-70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in</a:t>
            </a:r>
            <a:r>
              <a:rPr sz="2600" spc="-70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data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832023" y="2256805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66800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7" y="911"/>
                </a:lnTo>
                <a:lnTo>
                  <a:pt x="321439" y="3075"/>
                </a:lnTo>
                <a:lnTo>
                  <a:pt x="277108" y="7289"/>
                </a:lnTo>
                <a:lnTo>
                  <a:pt x="239324" y="14236"/>
                </a:lnTo>
                <a:lnTo>
                  <a:pt x="158608" y="47328"/>
                </a:lnTo>
                <a:lnTo>
                  <a:pt x="115137" y="77832"/>
                </a:lnTo>
                <a:lnTo>
                  <a:pt x="77718" y="115251"/>
                </a:lnTo>
                <a:lnTo>
                  <a:pt x="47214" y="158722"/>
                </a:lnTo>
                <a:lnTo>
                  <a:pt x="24487" y="207384"/>
                </a:lnTo>
                <a:lnTo>
                  <a:pt x="7175" y="277222"/>
                </a:lnTo>
                <a:lnTo>
                  <a:pt x="2961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7"/>
                </a:lnTo>
                <a:lnTo>
                  <a:pt x="2961" y="2919994"/>
                </a:lnTo>
                <a:lnTo>
                  <a:pt x="7175" y="2964325"/>
                </a:lnTo>
                <a:lnTo>
                  <a:pt x="14122" y="3002109"/>
                </a:lnTo>
                <a:lnTo>
                  <a:pt x="47214" y="3082825"/>
                </a:lnTo>
                <a:lnTo>
                  <a:pt x="77718" y="3126296"/>
                </a:lnTo>
                <a:lnTo>
                  <a:pt x="115137" y="3163715"/>
                </a:lnTo>
                <a:lnTo>
                  <a:pt x="158608" y="3194220"/>
                </a:lnTo>
                <a:lnTo>
                  <a:pt x="207269" y="3216947"/>
                </a:lnTo>
                <a:lnTo>
                  <a:pt x="277108" y="3234259"/>
                </a:lnTo>
                <a:lnTo>
                  <a:pt x="321439" y="3238473"/>
                </a:lnTo>
                <a:lnTo>
                  <a:pt x="373137" y="3240637"/>
                </a:lnTo>
                <a:lnTo>
                  <a:pt x="433018" y="3241434"/>
                </a:lnTo>
                <a:lnTo>
                  <a:pt x="501902" y="3241548"/>
                </a:lnTo>
                <a:lnTo>
                  <a:pt x="3166800" y="3241548"/>
                </a:lnTo>
                <a:lnTo>
                  <a:pt x="3235684" y="3241434"/>
                </a:lnTo>
                <a:lnTo>
                  <a:pt x="3295566" y="3240637"/>
                </a:lnTo>
                <a:lnTo>
                  <a:pt x="3347263" y="3238473"/>
                </a:lnTo>
                <a:lnTo>
                  <a:pt x="3391594" y="3234259"/>
                </a:lnTo>
                <a:lnTo>
                  <a:pt x="3429378" y="3227311"/>
                </a:lnTo>
                <a:lnTo>
                  <a:pt x="3510094" y="3194220"/>
                </a:lnTo>
                <a:lnTo>
                  <a:pt x="3553565" y="3163715"/>
                </a:lnTo>
                <a:lnTo>
                  <a:pt x="3590984" y="3126296"/>
                </a:lnTo>
                <a:lnTo>
                  <a:pt x="3621488" y="3082825"/>
                </a:lnTo>
                <a:lnTo>
                  <a:pt x="3644215" y="3034164"/>
                </a:lnTo>
                <a:lnTo>
                  <a:pt x="3661528" y="2964325"/>
                </a:lnTo>
                <a:lnTo>
                  <a:pt x="3665742" y="2919994"/>
                </a:lnTo>
                <a:lnTo>
                  <a:pt x="3667906" y="2868297"/>
                </a:lnTo>
                <a:lnTo>
                  <a:pt x="3668703" y="2808415"/>
                </a:lnTo>
                <a:lnTo>
                  <a:pt x="3668703" y="433132"/>
                </a:lnTo>
                <a:lnTo>
                  <a:pt x="3667906" y="373251"/>
                </a:lnTo>
                <a:lnTo>
                  <a:pt x="3665742" y="321554"/>
                </a:lnTo>
                <a:lnTo>
                  <a:pt x="3661528" y="277222"/>
                </a:lnTo>
                <a:lnTo>
                  <a:pt x="3654580" y="239438"/>
                </a:lnTo>
                <a:lnTo>
                  <a:pt x="3621488" y="158722"/>
                </a:lnTo>
                <a:lnTo>
                  <a:pt x="3590984" y="115251"/>
                </a:lnTo>
                <a:lnTo>
                  <a:pt x="3553565" y="77832"/>
                </a:lnTo>
                <a:lnTo>
                  <a:pt x="3510094" y="47328"/>
                </a:lnTo>
                <a:lnTo>
                  <a:pt x="3461433" y="24601"/>
                </a:lnTo>
                <a:lnTo>
                  <a:pt x="3391594" y="7289"/>
                </a:lnTo>
                <a:lnTo>
                  <a:pt x="3347263" y="3075"/>
                </a:lnTo>
                <a:lnTo>
                  <a:pt x="3295566" y="911"/>
                </a:lnTo>
                <a:lnTo>
                  <a:pt x="3235684" y="113"/>
                </a:lnTo>
                <a:lnTo>
                  <a:pt x="3166800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973809" y="2757679"/>
            <a:ext cx="3385185" cy="2224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20" dirty="0">
                <a:latin typeface="Microsoft Sans Serif"/>
                <a:cs typeface="Microsoft Sans Serif"/>
              </a:rPr>
              <a:t>Standardizing </a:t>
            </a:r>
            <a:r>
              <a:rPr sz="2600" spc="160" dirty="0">
                <a:latin typeface="Microsoft Sans Serif"/>
                <a:cs typeface="Microsoft Sans Serif"/>
              </a:rPr>
              <a:t>the </a:t>
            </a:r>
            <a:r>
              <a:rPr sz="2600" spc="165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data </a:t>
            </a:r>
            <a:r>
              <a:rPr sz="2600" spc="200" dirty="0">
                <a:latin typeface="Microsoft Sans Serif"/>
                <a:cs typeface="Microsoft Sans Serif"/>
              </a:rPr>
              <a:t>with </a:t>
            </a:r>
            <a:r>
              <a:rPr sz="2600" spc="204" dirty="0">
                <a:latin typeface="Microsoft Sans Serif"/>
                <a:cs typeface="Microsoft Sans Serif"/>
              </a:rPr>
              <a:t> </a:t>
            </a:r>
            <a:r>
              <a:rPr sz="2600" spc="95" dirty="0">
                <a:latin typeface="Microsoft Sans Serif"/>
                <a:cs typeface="Microsoft Sans Serif"/>
              </a:rPr>
              <a:t>StandardScaler,</a:t>
            </a:r>
            <a:r>
              <a:rPr sz="2600" spc="-13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then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Verdana"/>
                <a:cs typeface="Verdana"/>
              </a:rPr>
              <a:t>f</a:t>
            </a:r>
            <a:r>
              <a:rPr sz="2600" spc="160" dirty="0">
                <a:latin typeface="Microsoft Sans Serif"/>
                <a:cs typeface="Microsoft Sans Serif"/>
              </a:rPr>
              <a:t>itting </a:t>
            </a:r>
            <a:r>
              <a:rPr sz="2600" spc="130" dirty="0">
                <a:latin typeface="Microsoft Sans Serif"/>
                <a:cs typeface="Microsoft Sans Serif"/>
              </a:rPr>
              <a:t>and </a:t>
            </a:r>
            <a:r>
              <a:rPr sz="2600" spc="135" dirty="0">
                <a:latin typeface="Microsoft Sans Serif"/>
                <a:cs typeface="Microsoft Sans Serif"/>
              </a:rPr>
              <a:t> </a:t>
            </a:r>
            <a:r>
              <a:rPr sz="2600" spc="155" dirty="0">
                <a:latin typeface="Microsoft Sans Serif"/>
                <a:cs typeface="Microsoft Sans Serif"/>
              </a:rPr>
              <a:t>transforming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85" dirty="0">
                <a:latin typeface="Microsoft Sans Serif"/>
                <a:cs typeface="Microsoft Sans Serif"/>
              </a:rPr>
              <a:t>it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588263" y="2256805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66805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9" y="3075"/>
                </a:lnTo>
                <a:lnTo>
                  <a:pt x="277107" y="7289"/>
                </a:lnTo>
                <a:lnTo>
                  <a:pt x="239324" y="14236"/>
                </a:lnTo>
                <a:lnTo>
                  <a:pt x="158609" y="47328"/>
                </a:lnTo>
                <a:lnTo>
                  <a:pt x="115136" y="77832"/>
                </a:lnTo>
                <a:lnTo>
                  <a:pt x="77716" y="115251"/>
                </a:lnTo>
                <a:lnTo>
                  <a:pt x="47210" y="158722"/>
                </a:lnTo>
                <a:lnTo>
                  <a:pt x="24482" y="207384"/>
                </a:lnTo>
                <a:lnTo>
                  <a:pt x="7173" y="277222"/>
                </a:lnTo>
                <a:lnTo>
                  <a:pt x="2960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7"/>
                </a:lnTo>
                <a:lnTo>
                  <a:pt x="2960" y="2919994"/>
                </a:lnTo>
                <a:lnTo>
                  <a:pt x="7173" y="2964325"/>
                </a:lnTo>
                <a:lnTo>
                  <a:pt x="14119" y="3002109"/>
                </a:lnTo>
                <a:lnTo>
                  <a:pt x="47210" y="3082825"/>
                </a:lnTo>
                <a:lnTo>
                  <a:pt x="77716" y="3126296"/>
                </a:lnTo>
                <a:lnTo>
                  <a:pt x="115136" y="3163715"/>
                </a:lnTo>
                <a:lnTo>
                  <a:pt x="158609" y="3194220"/>
                </a:lnTo>
                <a:lnTo>
                  <a:pt x="207272" y="3216947"/>
                </a:lnTo>
                <a:lnTo>
                  <a:pt x="277107" y="3234259"/>
                </a:lnTo>
                <a:lnTo>
                  <a:pt x="321439" y="3238473"/>
                </a:lnTo>
                <a:lnTo>
                  <a:pt x="373136" y="3240637"/>
                </a:lnTo>
                <a:lnTo>
                  <a:pt x="433018" y="3241434"/>
                </a:lnTo>
                <a:lnTo>
                  <a:pt x="501902" y="3241548"/>
                </a:lnTo>
                <a:lnTo>
                  <a:pt x="3166805" y="3241548"/>
                </a:lnTo>
                <a:lnTo>
                  <a:pt x="3235688" y="3241434"/>
                </a:lnTo>
                <a:lnTo>
                  <a:pt x="3295568" y="3240637"/>
                </a:lnTo>
                <a:lnTo>
                  <a:pt x="3347264" y="3238473"/>
                </a:lnTo>
                <a:lnTo>
                  <a:pt x="3391595" y="3234259"/>
                </a:lnTo>
                <a:lnTo>
                  <a:pt x="3429379" y="3227311"/>
                </a:lnTo>
                <a:lnTo>
                  <a:pt x="3510096" y="3194220"/>
                </a:lnTo>
                <a:lnTo>
                  <a:pt x="3553567" y="3163715"/>
                </a:lnTo>
                <a:lnTo>
                  <a:pt x="3590984" y="3126296"/>
                </a:lnTo>
                <a:lnTo>
                  <a:pt x="3621487" y="3082825"/>
                </a:lnTo>
                <a:lnTo>
                  <a:pt x="3644214" y="3034164"/>
                </a:lnTo>
                <a:lnTo>
                  <a:pt x="3661530" y="2964325"/>
                </a:lnTo>
                <a:lnTo>
                  <a:pt x="3665745" y="2919994"/>
                </a:lnTo>
                <a:lnTo>
                  <a:pt x="3667910" y="2868297"/>
                </a:lnTo>
                <a:lnTo>
                  <a:pt x="3668707" y="2808415"/>
                </a:lnTo>
                <a:lnTo>
                  <a:pt x="3668707" y="433132"/>
                </a:lnTo>
                <a:lnTo>
                  <a:pt x="3667910" y="373251"/>
                </a:lnTo>
                <a:lnTo>
                  <a:pt x="3665745" y="321554"/>
                </a:lnTo>
                <a:lnTo>
                  <a:pt x="3661530" y="277222"/>
                </a:lnTo>
                <a:lnTo>
                  <a:pt x="3654581" y="239438"/>
                </a:lnTo>
                <a:lnTo>
                  <a:pt x="3621487" y="158722"/>
                </a:lnTo>
                <a:lnTo>
                  <a:pt x="3590984" y="115251"/>
                </a:lnTo>
                <a:lnTo>
                  <a:pt x="3553567" y="77832"/>
                </a:lnTo>
                <a:lnTo>
                  <a:pt x="3510096" y="47328"/>
                </a:lnTo>
                <a:lnTo>
                  <a:pt x="3461435" y="24601"/>
                </a:lnTo>
                <a:lnTo>
                  <a:pt x="3391595" y="7289"/>
                </a:lnTo>
                <a:lnTo>
                  <a:pt x="3347264" y="3075"/>
                </a:lnTo>
                <a:lnTo>
                  <a:pt x="3295568" y="911"/>
                </a:lnTo>
                <a:lnTo>
                  <a:pt x="3235688" y="113"/>
                </a:lnTo>
                <a:lnTo>
                  <a:pt x="316680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0683477" y="2757679"/>
            <a:ext cx="3478529" cy="2224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55" dirty="0">
                <a:latin typeface="Microsoft Sans Serif"/>
                <a:cs typeface="Microsoft Sans Serif"/>
              </a:rPr>
              <a:t>Splitting</a:t>
            </a:r>
            <a:r>
              <a:rPr sz="2600" spc="-80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data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70" dirty="0">
                <a:latin typeface="Microsoft Sans Serif"/>
                <a:cs typeface="Microsoft Sans Serif"/>
              </a:rPr>
              <a:t>into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50" dirty="0">
                <a:latin typeface="Microsoft Sans Serif"/>
                <a:cs typeface="Microsoft Sans Serif"/>
              </a:rPr>
              <a:t>training </a:t>
            </a:r>
            <a:r>
              <a:rPr sz="2600" spc="130" dirty="0">
                <a:latin typeface="Microsoft Sans Serif"/>
                <a:cs typeface="Microsoft Sans Serif"/>
              </a:rPr>
              <a:t>and </a:t>
            </a:r>
            <a:r>
              <a:rPr sz="2600" spc="155" dirty="0">
                <a:latin typeface="Microsoft Sans Serif"/>
                <a:cs typeface="Microsoft Sans Serif"/>
              </a:rPr>
              <a:t>testing </a:t>
            </a:r>
            <a:r>
              <a:rPr sz="2600" spc="160" dirty="0">
                <a:latin typeface="Microsoft Sans Serif"/>
                <a:cs typeface="Microsoft Sans Serif"/>
              </a:rPr>
              <a:t> </a:t>
            </a:r>
            <a:r>
              <a:rPr sz="2600" spc="85" dirty="0">
                <a:latin typeface="Microsoft Sans Serif"/>
                <a:cs typeface="Microsoft Sans Serif"/>
              </a:rPr>
              <a:t>sets </a:t>
            </a:r>
            <a:r>
              <a:rPr sz="2600" spc="200" dirty="0">
                <a:latin typeface="Microsoft Sans Serif"/>
                <a:cs typeface="Microsoft Sans Serif"/>
              </a:rPr>
              <a:t>with </a:t>
            </a:r>
            <a:r>
              <a:rPr sz="2600" spc="204" dirty="0">
                <a:latin typeface="Microsoft Sans Serif"/>
                <a:cs typeface="Microsoft Sans Serif"/>
              </a:rPr>
              <a:t> </a:t>
            </a:r>
            <a:r>
              <a:rPr sz="2600" spc="80" dirty="0">
                <a:latin typeface="Microsoft Sans Serif"/>
                <a:cs typeface="Microsoft Sans Serif"/>
              </a:rPr>
              <a:t>train_test_split </a:t>
            </a:r>
            <a:r>
              <a:rPr sz="2600" spc="85" dirty="0">
                <a:latin typeface="Microsoft Sans Serif"/>
                <a:cs typeface="Microsoft Sans Serif"/>
              </a:rPr>
              <a:t> </a:t>
            </a:r>
            <a:r>
              <a:rPr sz="2600" spc="180" dirty="0">
                <a:latin typeface="Microsoft Sans Serif"/>
                <a:cs typeface="Microsoft Sans Serif"/>
              </a:rPr>
              <a:t>function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5344505" y="2256805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66794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7" y="3075"/>
                </a:lnTo>
                <a:lnTo>
                  <a:pt x="277104" y="7289"/>
                </a:lnTo>
                <a:lnTo>
                  <a:pt x="239318" y="14236"/>
                </a:lnTo>
                <a:lnTo>
                  <a:pt x="158604" y="47328"/>
                </a:lnTo>
                <a:lnTo>
                  <a:pt x="115134" y="77832"/>
                </a:lnTo>
                <a:lnTo>
                  <a:pt x="77715" y="115251"/>
                </a:lnTo>
                <a:lnTo>
                  <a:pt x="47210" y="158722"/>
                </a:lnTo>
                <a:lnTo>
                  <a:pt x="24482" y="207384"/>
                </a:lnTo>
                <a:lnTo>
                  <a:pt x="7173" y="277222"/>
                </a:lnTo>
                <a:lnTo>
                  <a:pt x="2960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7"/>
                </a:lnTo>
                <a:lnTo>
                  <a:pt x="2960" y="2919994"/>
                </a:lnTo>
                <a:lnTo>
                  <a:pt x="7173" y="2964325"/>
                </a:lnTo>
                <a:lnTo>
                  <a:pt x="14119" y="3002109"/>
                </a:lnTo>
                <a:lnTo>
                  <a:pt x="47210" y="3082825"/>
                </a:lnTo>
                <a:lnTo>
                  <a:pt x="77715" y="3126296"/>
                </a:lnTo>
                <a:lnTo>
                  <a:pt x="115134" y="3163715"/>
                </a:lnTo>
                <a:lnTo>
                  <a:pt x="158604" y="3194220"/>
                </a:lnTo>
                <a:lnTo>
                  <a:pt x="207262" y="3216947"/>
                </a:lnTo>
                <a:lnTo>
                  <a:pt x="277104" y="3234259"/>
                </a:lnTo>
                <a:lnTo>
                  <a:pt x="321437" y="3238473"/>
                </a:lnTo>
                <a:lnTo>
                  <a:pt x="373136" y="3240637"/>
                </a:lnTo>
                <a:lnTo>
                  <a:pt x="433018" y="3241434"/>
                </a:lnTo>
                <a:lnTo>
                  <a:pt x="501902" y="3241548"/>
                </a:lnTo>
                <a:lnTo>
                  <a:pt x="3166794" y="3241548"/>
                </a:lnTo>
                <a:lnTo>
                  <a:pt x="3235678" y="3241434"/>
                </a:lnTo>
                <a:lnTo>
                  <a:pt x="3295560" y="3240637"/>
                </a:lnTo>
                <a:lnTo>
                  <a:pt x="3347259" y="3238473"/>
                </a:lnTo>
                <a:lnTo>
                  <a:pt x="3391592" y="3234259"/>
                </a:lnTo>
                <a:lnTo>
                  <a:pt x="3429378" y="3227311"/>
                </a:lnTo>
                <a:lnTo>
                  <a:pt x="3510092" y="3194220"/>
                </a:lnTo>
                <a:lnTo>
                  <a:pt x="3553562" y="3163715"/>
                </a:lnTo>
                <a:lnTo>
                  <a:pt x="3590981" y="3126296"/>
                </a:lnTo>
                <a:lnTo>
                  <a:pt x="3621486" y="3082825"/>
                </a:lnTo>
                <a:lnTo>
                  <a:pt x="3644214" y="3034164"/>
                </a:lnTo>
                <a:lnTo>
                  <a:pt x="3661523" y="2964325"/>
                </a:lnTo>
                <a:lnTo>
                  <a:pt x="3665736" y="2919994"/>
                </a:lnTo>
                <a:lnTo>
                  <a:pt x="3667900" y="2868297"/>
                </a:lnTo>
                <a:lnTo>
                  <a:pt x="3668697" y="2808415"/>
                </a:lnTo>
                <a:lnTo>
                  <a:pt x="3668697" y="433132"/>
                </a:lnTo>
                <a:lnTo>
                  <a:pt x="3667900" y="373251"/>
                </a:lnTo>
                <a:lnTo>
                  <a:pt x="3665736" y="321554"/>
                </a:lnTo>
                <a:lnTo>
                  <a:pt x="3661523" y="277222"/>
                </a:lnTo>
                <a:lnTo>
                  <a:pt x="3654577" y="239438"/>
                </a:lnTo>
                <a:lnTo>
                  <a:pt x="3621486" y="158722"/>
                </a:lnTo>
                <a:lnTo>
                  <a:pt x="3590981" y="115251"/>
                </a:lnTo>
                <a:lnTo>
                  <a:pt x="3553562" y="77832"/>
                </a:lnTo>
                <a:lnTo>
                  <a:pt x="3510092" y="47328"/>
                </a:lnTo>
                <a:lnTo>
                  <a:pt x="3461435" y="24601"/>
                </a:lnTo>
                <a:lnTo>
                  <a:pt x="3391592" y="7289"/>
                </a:lnTo>
                <a:lnTo>
                  <a:pt x="3347259" y="3075"/>
                </a:lnTo>
                <a:lnTo>
                  <a:pt x="3295560" y="911"/>
                </a:lnTo>
                <a:lnTo>
                  <a:pt x="3235678" y="113"/>
                </a:lnTo>
                <a:lnTo>
                  <a:pt x="3166794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5472723" y="2980022"/>
            <a:ext cx="3412490" cy="1784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065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35" dirty="0">
                <a:latin typeface="Microsoft Sans Serif"/>
                <a:cs typeface="Microsoft Sans Serif"/>
              </a:rPr>
              <a:t>Creating </a:t>
            </a:r>
            <a:r>
              <a:rPr sz="2600" spc="15" dirty="0">
                <a:latin typeface="Microsoft Sans Serif"/>
                <a:cs typeface="Microsoft Sans Serif"/>
              </a:rPr>
              <a:t>a </a:t>
            </a:r>
            <a:r>
              <a:rPr sz="2600" spc="20" dirty="0">
                <a:latin typeface="Microsoft Sans Serif"/>
                <a:cs typeface="Microsoft Sans Serif"/>
              </a:rPr>
              <a:t> </a:t>
            </a:r>
            <a:r>
              <a:rPr sz="2600" spc="100" dirty="0">
                <a:latin typeface="Microsoft Sans Serif"/>
                <a:cs typeface="Microsoft Sans Serif"/>
              </a:rPr>
              <a:t>GridSearchCV</a:t>
            </a:r>
            <a:r>
              <a:rPr sz="2600" spc="-114" dirty="0">
                <a:latin typeface="Microsoft Sans Serif"/>
                <a:cs typeface="Microsoft Sans Serif"/>
              </a:rPr>
              <a:t> </a:t>
            </a:r>
            <a:r>
              <a:rPr sz="2600" spc="175" dirty="0">
                <a:latin typeface="Microsoft Sans Serif"/>
                <a:cs typeface="Microsoft Sans Serif"/>
              </a:rPr>
              <a:t>object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200" dirty="0">
                <a:latin typeface="Microsoft Sans Serif"/>
                <a:cs typeface="Microsoft Sans Serif"/>
              </a:rPr>
              <a:t>with</a:t>
            </a:r>
            <a:r>
              <a:rPr sz="2600" spc="-65" dirty="0">
                <a:latin typeface="Microsoft Sans Serif"/>
                <a:cs typeface="Microsoft Sans Serif"/>
              </a:rPr>
              <a:t> </a:t>
            </a:r>
            <a:r>
              <a:rPr sz="2600" spc="190" dirty="0">
                <a:latin typeface="Microsoft Sans Serif"/>
                <a:cs typeface="Microsoft Sans Serif"/>
              </a:rPr>
              <a:t>c</a:t>
            </a:r>
            <a:r>
              <a:rPr sz="2600" spc="165" dirty="0">
                <a:latin typeface="Microsoft Sans Serif"/>
                <a:cs typeface="Microsoft Sans Serif"/>
              </a:rPr>
              <a:t>v</a:t>
            </a:r>
            <a:r>
              <a:rPr sz="2600" spc="-65" dirty="0">
                <a:latin typeface="Microsoft Sans Serif"/>
                <a:cs typeface="Microsoft Sans Serif"/>
              </a:rPr>
              <a:t> </a:t>
            </a:r>
            <a:r>
              <a:rPr sz="2600" spc="-165" dirty="0">
                <a:latin typeface="Microsoft Sans Serif"/>
                <a:cs typeface="Microsoft Sans Serif"/>
              </a:rPr>
              <a:t>=</a:t>
            </a:r>
            <a:r>
              <a:rPr sz="2600" spc="-65" dirty="0">
                <a:latin typeface="Microsoft Sans Serif"/>
                <a:cs typeface="Microsoft Sans Serif"/>
              </a:rPr>
              <a:t> </a:t>
            </a:r>
            <a:r>
              <a:rPr sz="2600" spc="30" dirty="0">
                <a:latin typeface="Microsoft Sans Serif"/>
                <a:cs typeface="Microsoft Sans Serif"/>
              </a:rPr>
              <a:t>10</a:t>
            </a:r>
            <a:r>
              <a:rPr sz="2600" spc="-65" dirty="0">
                <a:latin typeface="Microsoft Sans Serif"/>
                <a:cs typeface="Microsoft Sans Serif"/>
              </a:rPr>
              <a:t> </a:t>
            </a:r>
            <a:r>
              <a:rPr sz="2600" spc="204" dirty="0">
                <a:latin typeface="Microsoft Sans Serif"/>
                <a:cs typeface="Microsoft Sans Serif"/>
              </a:rPr>
              <a:t>to</a:t>
            </a:r>
            <a:r>
              <a:rPr sz="2600" spc="-65" dirty="0">
                <a:latin typeface="Microsoft Sans Serif"/>
                <a:cs typeface="Microsoft Sans Serif"/>
              </a:rPr>
              <a:t> </a:t>
            </a:r>
            <a:r>
              <a:rPr sz="2600" spc="5" dirty="0">
                <a:latin typeface="Verdana"/>
                <a:cs typeface="Verdana"/>
              </a:rPr>
              <a:t>f</a:t>
            </a:r>
            <a:r>
              <a:rPr sz="2600" spc="140" dirty="0">
                <a:latin typeface="Microsoft Sans Serif"/>
                <a:cs typeface="Microsoft Sans Serif"/>
              </a:rPr>
              <a:t>ind  </a:t>
            </a:r>
            <a:r>
              <a:rPr sz="2600" spc="160" dirty="0">
                <a:latin typeface="Microsoft Sans Serif"/>
                <a:cs typeface="Microsoft Sans Serif"/>
              </a:rPr>
              <a:t>the</a:t>
            </a:r>
            <a:r>
              <a:rPr sz="2600" spc="-80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best</a:t>
            </a:r>
            <a:r>
              <a:rPr sz="2600" spc="-80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parameters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5344514" y="6600181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24221" y="0"/>
                </a:moveTo>
                <a:lnTo>
                  <a:pt x="544456" y="0"/>
                </a:lnTo>
                <a:lnTo>
                  <a:pt x="469732" y="123"/>
                </a:lnTo>
                <a:lnTo>
                  <a:pt x="404774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6" y="15443"/>
                </a:lnTo>
                <a:lnTo>
                  <a:pt x="180487" y="46621"/>
                </a:lnTo>
                <a:lnTo>
                  <a:pt x="139933" y="72522"/>
                </a:lnTo>
                <a:lnTo>
                  <a:pt x="103722" y="103848"/>
                </a:lnTo>
                <a:lnTo>
                  <a:pt x="72395" y="140059"/>
                </a:lnTo>
                <a:lnTo>
                  <a:pt x="46493" y="180613"/>
                </a:lnTo>
                <a:lnTo>
                  <a:pt x="26556" y="224968"/>
                </a:lnTo>
                <a:lnTo>
                  <a:pt x="7781" y="300728"/>
                </a:lnTo>
                <a:lnTo>
                  <a:pt x="3211" y="348818"/>
                </a:lnTo>
                <a:lnTo>
                  <a:pt x="864" y="404899"/>
                </a:lnTo>
                <a:lnTo>
                  <a:pt x="0" y="469857"/>
                </a:lnTo>
                <a:lnTo>
                  <a:pt x="0" y="2771690"/>
                </a:lnTo>
                <a:lnTo>
                  <a:pt x="864" y="2836649"/>
                </a:lnTo>
                <a:lnTo>
                  <a:pt x="3211" y="2892730"/>
                </a:lnTo>
                <a:lnTo>
                  <a:pt x="7781" y="2940820"/>
                </a:lnTo>
                <a:lnTo>
                  <a:pt x="15316" y="2981807"/>
                </a:lnTo>
                <a:lnTo>
                  <a:pt x="46493" y="3060935"/>
                </a:lnTo>
                <a:lnTo>
                  <a:pt x="72395" y="3101489"/>
                </a:lnTo>
                <a:lnTo>
                  <a:pt x="103722" y="3137699"/>
                </a:lnTo>
                <a:lnTo>
                  <a:pt x="139933" y="3169026"/>
                </a:lnTo>
                <a:lnTo>
                  <a:pt x="180487" y="3194927"/>
                </a:lnTo>
                <a:lnTo>
                  <a:pt x="224843" y="3214861"/>
                </a:lnTo>
                <a:lnTo>
                  <a:pt x="300604" y="3233641"/>
                </a:lnTo>
                <a:lnTo>
                  <a:pt x="348694" y="3238212"/>
                </a:lnTo>
                <a:lnTo>
                  <a:pt x="404774" y="3240560"/>
                </a:lnTo>
                <a:lnTo>
                  <a:pt x="469732" y="3241424"/>
                </a:lnTo>
                <a:lnTo>
                  <a:pt x="544456" y="3241548"/>
                </a:lnTo>
                <a:lnTo>
                  <a:pt x="3124221" y="3241548"/>
                </a:lnTo>
                <a:lnTo>
                  <a:pt x="3198945" y="3241424"/>
                </a:lnTo>
                <a:lnTo>
                  <a:pt x="3263903" y="3240560"/>
                </a:lnTo>
                <a:lnTo>
                  <a:pt x="3319983" y="3238212"/>
                </a:lnTo>
                <a:lnTo>
                  <a:pt x="3368073" y="3233641"/>
                </a:lnTo>
                <a:lnTo>
                  <a:pt x="3409060" y="3226104"/>
                </a:lnTo>
                <a:lnTo>
                  <a:pt x="3488190" y="3194927"/>
                </a:lnTo>
                <a:lnTo>
                  <a:pt x="3528744" y="3169026"/>
                </a:lnTo>
                <a:lnTo>
                  <a:pt x="3564955" y="3137699"/>
                </a:lnTo>
                <a:lnTo>
                  <a:pt x="3596282" y="3101489"/>
                </a:lnTo>
                <a:lnTo>
                  <a:pt x="3622184" y="3060935"/>
                </a:lnTo>
                <a:lnTo>
                  <a:pt x="3642121" y="3016580"/>
                </a:lnTo>
                <a:lnTo>
                  <a:pt x="3660896" y="2940820"/>
                </a:lnTo>
                <a:lnTo>
                  <a:pt x="3665466" y="2892730"/>
                </a:lnTo>
                <a:lnTo>
                  <a:pt x="3667813" y="2836649"/>
                </a:lnTo>
                <a:lnTo>
                  <a:pt x="3668677" y="2771690"/>
                </a:lnTo>
                <a:lnTo>
                  <a:pt x="3668677" y="469857"/>
                </a:lnTo>
                <a:lnTo>
                  <a:pt x="3667813" y="404899"/>
                </a:lnTo>
                <a:lnTo>
                  <a:pt x="3665466" y="348818"/>
                </a:lnTo>
                <a:lnTo>
                  <a:pt x="3660896" y="300728"/>
                </a:lnTo>
                <a:lnTo>
                  <a:pt x="3653361" y="259740"/>
                </a:lnTo>
                <a:lnTo>
                  <a:pt x="3622184" y="180613"/>
                </a:lnTo>
                <a:lnTo>
                  <a:pt x="3596282" y="140059"/>
                </a:lnTo>
                <a:lnTo>
                  <a:pt x="3564955" y="103848"/>
                </a:lnTo>
                <a:lnTo>
                  <a:pt x="3528744" y="72522"/>
                </a:lnTo>
                <a:lnTo>
                  <a:pt x="3488190" y="46621"/>
                </a:lnTo>
                <a:lnTo>
                  <a:pt x="3443834" y="26687"/>
                </a:lnTo>
                <a:lnTo>
                  <a:pt x="3368073" y="7907"/>
                </a:lnTo>
                <a:lnTo>
                  <a:pt x="3319983" y="3335"/>
                </a:lnTo>
                <a:lnTo>
                  <a:pt x="3263903" y="988"/>
                </a:lnTo>
                <a:lnTo>
                  <a:pt x="3198945" y="123"/>
                </a:lnTo>
                <a:lnTo>
                  <a:pt x="3124221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5695879" y="7101054"/>
            <a:ext cx="2966085" cy="2224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5730" marR="118110" algn="ctr">
              <a:lnSpc>
                <a:spcPct val="111000"/>
              </a:lnSpc>
              <a:spcBef>
                <a:spcPts val="90"/>
              </a:spcBef>
            </a:pPr>
            <a:r>
              <a:rPr sz="2600" spc="165" dirty="0">
                <a:latin typeface="Microsoft Sans Serif"/>
                <a:cs typeface="Microsoft Sans Serif"/>
              </a:rPr>
              <a:t>Applying </a:t>
            </a:r>
            <a:r>
              <a:rPr sz="2600" spc="170" dirty="0">
                <a:latin typeface="Microsoft Sans Serif"/>
                <a:cs typeface="Microsoft Sans Serif"/>
              </a:rPr>
              <a:t> </a:t>
            </a:r>
            <a:r>
              <a:rPr sz="2600" spc="100" dirty="0">
                <a:latin typeface="Microsoft Sans Serif"/>
                <a:cs typeface="Microsoft Sans Serif"/>
              </a:rPr>
              <a:t>GridSearchCV </a:t>
            </a:r>
            <a:r>
              <a:rPr sz="2600" spc="10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on</a:t>
            </a:r>
            <a:r>
              <a:rPr sz="2600" spc="-95" dirty="0">
                <a:latin typeface="Microsoft Sans Serif"/>
                <a:cs typeface="Microsoft Sans Serif"/>
              </a:rPr>
              <a:t> </a:t>
            </a:r>
            <a:r>
              <a:rPr sz="2600" spc="70" dirty="0">
                <a:latin typeface="Microsoft Sans Serif"/>
                <a:cs typeface="Microsoft Sans Serif"/>
              </a:rPr>
              <a:t>LogReg,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40" dirty="0">
                <a:latin typeface="Microsoft Sans Serif"/>
                <a:cs typeface="Microsoft Sans Serif"/>
              </a:rPr>
              <a:t>SVM,</a:t>
            </a:r>
            <a:endParaRPr sz="2600">
              <a:latin typeface="Microsoft Sans Serif"/>
              <a:cs typeface="Microsoft Sans Serif"/>
            </a:endParaRPr>
          </a:p>
          <a:p>
            <a:pPr marL="12700" marR="5080" algn="ctr">
              <a:lnSpc>
                <a:spcPct val="111000"/>
              </a:lnSpc>
            </a:pPr>
            <a:r>
              <a:rPr sz="2600" spc="105" dirty="0">
                <a:latin typeface="Microsoft Sans Serif"/>
                <a:cs typeface="Microsoft Sans Serif"/>
              </a:rPr>
              <a:t>Decision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40" dirty="0">
                <a:latin typeface="Microsoft Sans Serif"/>
                <a:cs typeface="Microsoft Sans Serif"/>
              </a:rPr>
              <a:t>Tree,</a:t>
            </a:r>
            <a:r>
              <a:rPr sz="2600" spc="-85" dirty="0">
                <a:latin typeface="Microsoft Sans Serif"/>
                <a:cs typeface="Microsoft Sans Serif"/>
              </a:rPr>
              <a:t> </a:t>
            </a:r>
            <a:r>
              <a:rPr sz="2600" spc="130" dirty="0">
                <a:latin typeface="Microsoft Sans Serif"/>
                <a:cs typeface="Microsoft Sans Serif"/>
              </a:rPr>
              <a:t>and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60" dirty="0">
                <a:latin typeface="Microsoft Sans Serif"/>
                <a:cs typeface="Microsoft Sans Serif"/>
              </a:rPr>
              <a:t>KNN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models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0588272" y="6600181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24221" y="0"/>
                </a:moveTo>
                <a:lnTo>
                  <a:pt x="544456" y="0"/>
                </a:lnTo>
                <a:lnTo>
                  <a:pt x="469732" y="123"/>
                </a:lnTo>
                <a:lnTo>
                  <a:pt x="404774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6" y="15443"/>
                </a:lnTo>
                <a:lnTo>
                  <a:pt x="180487" y="46621"/>
                </a:lnTo>
                <a:lnTo>
                  <a:pt x="139933" y="72522"/>
                </a:lnTo>
                <a:lnTo>
                  <a:pt x="103724" y="103848"/>
                </a:lnTo>
                <a:lnTo>
                  <a:pt x="72398" y="140059"/>
                </a:lnTo>
                <a:lnTo>
                  <a:pt x="46499" y="180613"/>
                </a:lnTo>
                <a:lnTo>
                  <a:pt x="26566" y="224968"/>
                </a:lnTo>
                <a:lnTo>
                  <a:pt x="7784" y="300728"/>
                </a:lnTo>
                <a:lnTo>
                  <a:pt x="3212" y="348818"/>
                </a:lnTo>
                <a:lnTo>
                  <a:pt x="864" y="404899"/>
                </a:lnTo>
                <a:lnTo>
                  <a:pt x="0" y="469857"/>
                </a:lnTo>
                <a:lnTo>
                  <a:pt x="0" y="2771690"/>
                </a:lnTo>
                <a:lnTo>
                  <a:pt x="864" y="2836649"/>
                </a:lnTo>
                <a:lnTo>
                  <a:pt x="3212" y="2892730"/>
                </a:lnTo>
                <a:lnTo>
                  <a:pt x="7784" y="2940820"/>
                </a:lnTo>
                <a:lnTo>
                  <a:pt x="15322" y="2981807"/>
                </a:lnTo>
                <a:lnTo>
                  <a:pt x="46499" y="3060935"/>
                </a:lnTo>
                <a:lnTo>
                  <a:pt x="72398" y="3101489"/>
                </a:lnTo>
                <a:lnTo>
                  <a:pt x="103724" y="3137699"/>
                </a:lnTo>
                <a:lnTo>
                  <a:pt x="139933" y="3169026"/>
                </a:lnTo>
                <a:lnTo>
                  <a:pt x="180487" y="3194927"/>
                </a:lnTo>
                <a:lnTo>
                  <a:pt x="224843" y="3214861"/>
                </a:lnTo>
                <a:lnTo>
                  <a:pt x="300604" y="3233641"/>
                </a:lnTo>
                <a:lnTo>
                  <a:pt x="348694" y="3238212"/>
                </a:lnTo>
                <a:lnTo>
                  <a:pt x="404774" y="3240560"/>
                </a:lnTo>
                <a:lnTo>
                  <a:pt x="469732" y="3241424"/>
                </a:lnTo>
                <a:lnTo>
                  <a:pt x="544456" y="3241548"/>
                </a:lnTo>
                <a:lnTo>
                  <a:pt x="3124221" y="3241548"/>
                </a:lnTo>
                <a:lnTo>
                  <a:pt x="3198946" y="3241424"/>
                </a:lnTo>
                <a:lnTo>
                  <a:pt x="3263905" y="3240560"/>
                </a:lnTo>
                <a:lnTo>
                  <a:pt x="3319987" y="3238212"/>
                </a:lnTo>
                <a:lnTo>
                  <a:pt x="3368077" y="3233641"/>
                </a:lnTo>
                <a:lnTo>
                  <a:pt x="3409064" y="3226104"/>
                </a:lnTo>
                <a:lnTo>
                  <a:pt x="3488191" y="3194927"/>
                </a:lnTo>
                <a:lnTo>
                  <a:pt x="3528746" y="3169026"/>
                </a:lnTo>
                <a:lnTo>
                  <a:pt x="3564958" y="3137699"/>
                </a:lnTo>
                <a:lnTo>
                  <a:pt x="3596286" y="3101489"/>
                </a:lnTo>
                <a:lnTo>
                  <a:pt x="3622187" y="3060935"/>
                </a:lnTo>
                <a:lnTo>
                  <a:pt x="3642121" y="3016580"/>
                </a:lnTo>
                <a:lnTo>
                  <a:pt x="3660903" y="2940820"/>
                </a:lnTo>
                <a:lnTo>
                  <a:pt x="3665475" y="2892730"/>
                </a:lnTo>
                <a:lnTo>
                  <a:pt x="3667823" y="2836649"/>
                </a:lnTo>
                <a:lnTo>
                  <a:pt x="3668688" y="2771690"/>
                </a:lnTo>
                <a:lnTo>
                  <a:pt x="3668688" y="469857"/>
                </a:lnTo>
                <a:lnTo>
                  <a:pt x="3667823" y="404899"/>
                </a:lnTo>
                <a:lnTo>
                  <a:pt x="3665475" y="348818"/>
                </a:lnTo>
                <a:lnTo>
                  <a:pt x="3660903" y="300728"/>
                </a:lnTo>
                <a:lnTo>
                  <a:pt x="3653366" y="259740"/>
                </a:lnTo>
                <a:lnTo>
                  <a:pt x="3622187" y="180613"/>
                </a:lnTo>
                <a:lnTo>
                  <a:pt x="3596286" y="140059"/>
                </a:lnTo>
                <a:lnTo>
                  <a:pt x="3564958" y="103848"/>
                </a:lnTo>
                <a:lnTo>
                  <a:pt x="3528746" y="72522"/>
                </a:lnTo>
                <a:lnTo>
                  <a:pt x="3488191" y="46621"/>
                </a:lnTo>
                <a:lnTo>
                  <a:pt x="3443834" y="26687"/>
                </a:lnTo>
                <a:lnTo>
                  <a:pt x="3368077" y="7907"/>
                </a:lnTo>
                <a:lnTo>
                  <a:pt x="3319987" y="3335"/>
                </a:lnTo>
                <a:lnTo>
                  <a:pt x="3263905" y="988"/>
                </a:lnTo>
                <a:lnTo>
                  <a:pt x="3198946" y="123"/>
                </a:lnTo>
                <a:lnTo>
                  <a:pt x="3124221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0788353" y="7101054"/>
            <a:ext cx="3268979" cy="2224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35" dirty="0">
                <a:latin typeface="Microsoft Sans Serif"/>
                <a:cs typeface="Microsoft Sans Serif"/>
              </a:rPr>
              <a:t>Calculating </a:t>
            </a:r>
            <a:r>
              <a:rPr sz="2600" spc="160" dirty="0">
                <a:latin typeface="Microsoft Sans Serif"/>
                <a:cs typeface="Microsoft Sans Serif"/>
              </a:rPr>
              <a:t>the </a:t>
            </a:r>
            <a:r>
              <a:rPr sz="2600" spc="165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accuracy</a:t>
            </a:r>
            <a:r>
              <a:rPr sz="2600" spc="-9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on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150" dirty="0">
                <a:latin typeface="Microsoft Sans Serif"/>
                <a:cs typeface="Microsoft Sans Serif"/>
              </a:rPr>
              <a:t>test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data </a:t>
            </a:r>
            <a:r>
              <a:rPr sz="2600" spc="130" dirty="0">
                <a:latin typeface="Microsoft Sans Serif"/>
                <a:cs typeface="Microsoft Sans Serif"/>
              </a:rPr>
              <a:t>using </a:t>
            </a:r>
            <a:r>
              <a:rPr sz="2600" spc="160" dirty="0">
                <a:latin typeface="Microsoft Sans Serif"/>
                <a:cs typeface="Microsoft Sans Serif"/>
              </a:rPr>
              <a:t>the </a:t>
            </a:r>
            <a:r>
              <a:rPr sz="2600" spc="165" dirty="0">
                <a:latin typeface="Microsoft Sans Serif"/>
                <a:cs typeface="Microsoft Sans Serif"/>
              </a:rPr>
              <a:t> </a:t>
            </a:r>
            <a:r>
              <a:rPr sz="2600" spc="190" dirty="0">
                <a:latin typeface="Microsoft Sans Serif"/>
                <a:cs typeface="Microsoft Sans Serif"/>
              </a:rPr>
              <a:t>method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85" dirty="0">
                <a:latin typeface="Microsoft Sans Serif"/>
                <a:cs typeface="Microsoft Sans Serif"/>
              </a:rPr>
              <a:t>.score()</a:t>
            </a:r>
            <a:endParaRPr sz="2600">
              <a:latin typeface="Microsoft Sans Serif"/>
              <a:cs typeface="Microsoft Sans Serif"/>
            </a:endParaRPr>
          </a:p>
          <a:p>
            <a:pPr algn="ctr">
              <a:lnSpc>
                <a:spcPct val="100000"/>
              </a:lnSpc>
              <a:spcBef>
                <a:spcPts val="345"/>
              </a:spcBef>
            </a:pPr>
            <a:r>
              <a:rPr sz="2600" spc="170" dirty="0">
                <a:latin typeface="Microsoft Sans Serif"/>
                <a:cs typeface="Microsoft Sans Serif"/>
              </a:rPr>
              <a:t>for</a:t>
            </a:r>
            <a:r>
              <a:rPr sz="2600" spc="-85" dirty="0">
                <a:latin typeface="Microsoft Sans Serif"/>
                <a:cs typeface="Microsoft Sans Serif"/>
              </a:rPr>
              <a:t> </a:t>
            </a:r>
            <a:r>
              <a:rPr sz="2600" spc="85" dirty="0">
                <a:latin typeface="Microsoft Sans Serif"/>
                <a:cs typeface="Microsoft Sans Serif"/>
              </a:rPr>
              <a:t>all</a:t>
            </a:r>
            <a:r>
              <a:rPr sz="2600" spc="-85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models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832032" y="6600181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24225" y="0"/>
                </a:moveTo>
                <a:lnTo>
                  <a:pt x="544458" y="0"/>
                </a:lnTo>
                <a:lnTo>
                  <a:pt x="469733" y="123"/>
                </a:lnTo>
                <a:lnTo>
                  <a:pt x="404775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7" y="15443"/>
                </a:lnTo>
                <a:lnTo>
                  <a:pt x="180489" y="46621"/>
                </a:lnTo>
                <a:lnTo>
                  <a:pt x="139935" y="72522"/>
                </a:lnTo>
                <a:lnTo>
                  <a:pt x="103724" y="103848"/>
                </a:lnTo>
                <a:lnTo>
                  <a:pt x="72398" y="140059"/>
                </a:lnTo>
                <a:lnTo>
                  <a:pt x="46497" y="180613"/>
                </a:lnTo>
                <a:lnTo>
                  <a:pt x="26563" y="224968"/>
                </a:lnTo>
                <a:lnTo>
                  <a:pt x="7783" y="300728"/>
                </a:lnTo>
                <a:lnTo>
                  <a:pt x="3212" y="348818"/>
                </a:lnTo>
                <a:lnTo>
                  <a:pt x="864" y="404899"/>
                </a:lnTo>
                <a:lnTo>
                  <a:pt x="0" y="469857"/>
                </a:lnTo>
                <a:lnTo>
                  <a:pt x="0" y="2771690"/>
                </a:lnTo>
                <a:lnTo>
                  <a:pt x="864" y="2836649"/>
                </a:lnTo>
                <a:lnTo>
                  <a:pt x="3212" y="2892730"/>
                </a:lnTo>
                <a:lnTo>
                  <a:pt x="7783" y="2940820"/>
                </a:lnTo>
                <a:lnTo>
                  <a:pt x="15320" y="2981807"/>
                </a:lnTo>
                <a:lnTo>
                  <a:pt x="46497" y="3060935"/>
                </a:lnTo>
                <a:lnTo>
                  <a:pt x="72398" y="3101489"/>
                </a:lnTo>
                <a:lnTo>
                  <a:pt x="103724" y="3137699"/>
                </a:lnTo>
                <a:lnTo>
                  <a:pt x="139935" y="3169026"/>
                </a:lnTo>
                <a:lnTo>
                  <a:pt x="180489" y="3194927"/>
                </a:lnTo>
                <a:lnTo>
                  <a:pt x="224844" y="3214861"/>
                </a:lnTo>
                <a:lnTo>
                  <a:pt x="300604" y="3233641"/>
                </a:lnTo>
                <a:lnTo>
                  <a:pt x="348694" y="3238212"/>
                </a:lnTo>
                <a:lnTo>
                  <a:pt x="404775" y="3240560"/>
                </a:lnTo>
                <a:lnTo>
                  <a:pt x="469733" y="3241424"/>
                </a:lnTo>
                <a:lnTo>
                  <a:pt x="544458" y="3241548"/>
                </a:lnTo>
                <a:lnTo>
                  <a:pt x="3124225" y="3241548"/>
                </a:lnTo>
                <a:lnTo>
                  <a:pt x="3198950" y="3241424"/>
                </a:lnTo>
                <a:lnTo>
                  <a:pt x="3263908" y="3240560"/>
                </a:lnTo>
                <a:lnTo>
                  <a:pt x="3319989" y="3238212"/>
                </a:lnTo>
                <a:lnTo>
                  <a:pt x="3368079" y="3233641"/>
                </a:lnTo>
                <a:lnTo>
                  <a:pt x="3409066" y="3226104"/>
                </a:lnTo>
                <a:lnTo>
                  <a:pt x="3488194" y="3194927"/>
                </a:lnTo>
                <a:lnTo>
                  <a:pt x="3528747" y="3169026"/>
                </a:lnTo>
                <a:lnTo>
                  <a:pt x="3564958" y="3137699"/>
                </a:lnTo>
                <a:lnTo>
                  <a:pt x="3596285" y="3101489"/>
                </a:lnTo>
                <a:lnTo>
                  <a:pt x="3622186" y="3060935"/>
                </a:lnTo>
                <a:lnTo>
                  <a:pt x="3642120" y="3016580"/>
                </a:lnTo>
                <a:lnTo>
                  <a:pt x="3660900" y="2940820"/>
                </a:lnTo>
                <a:lnTo>
                  <a:pt x="3665471" y="2892730"/>
                </a:lnTo>
                <a:lnTo>
                  <a:pt x="3667819" y="2836649"/>
                </a:lnTo>
                <a:lnTo>
                  <a:pt x="3668684" y="2771690"/>
                </a:lnTo>
                <a:lnTo>
                  <a:pt x="3668684" y="469857"/>
                </a:lnTo>
                <a:lnTo>
                  <a:pt x="3667819" y="404899"/>
                </a:lnTo>
                <a:lnTo>
                  <a:pt x="3665471" y="348818"/>
                </a:lnTo>
                <a:lnTo>
                  <a:pt x="3660900" y="300728"/>
                </a:lnTo>
                <a:lnTo>
                  <a:pt x="3653363" y="259740"/>
                </a:lnTo>
                <a:lnTo>
                  <a:pt x="3622186" y="180613"/>
                </a:lnTo>
                <a:lnTo>
                  <a:pt x="3596285" y="140059"/>
                </a:lnTo>
                <a:lnTo>
                  <a:pt x="3564958" y="103848"/>
                </a:lnTo>
                <a:lnTo>
                  <a:pt x="3528747" y="72522"/>
                </a:lnTo>
                <a:lnTo>
                  <a:pt x="3488194" y="46621"/>
                </a:lnTo>
                <a:lnTo>
                  <a:pt x="3443839" y="26687"/>
                </a:lnTo>
                <a:lnTo>
                  <a:pt x="3368079" y="7907"/>
                </a:lnTo>
                <a:lnTo>
                  <a:pt x="3319989" y="3335"/>
                </a:lnTo>
                <a:lnTo>
                  <a:pt x="3263908" y="988"/>
                </a:lnTo>
                <a:lnTo>
                  <a:pt x="3198950" y="123"/>
                </a:lnTo>
                <a:lnTo>
                  <a:pt x="312422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305360" y="7545740"/>
            <a:ext cx="2722245" cy="13449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10" dirty="0">
                <a:latin typeface="Microsoft Sans Serif"/>
                <a:cs typeface="Microsoft Sans Serif"/>
              </a:rPr>
              <a:t>Examining </a:t>
            </a:r>
            <a:r>
              <a:rPr sz="2600" spc="160" dirty="0">
                <a:latin typeface="Microsoft Sans Serif"/>
                <a:cs typeface="Microsoft Sans Serif"/>
              </a:rPr>
              <a:t>the </a:t>
            </a:r>
            <a:r>
              <a:rPr sz="2600" spc="165" dirty="0">
                <a:latin typeface="Microsoft Sans Serif"/>
                <a:cs typeface="Microsoft Sans Serif"/>
              </a:rPr>
              <a:t> </a:t>
            </a:r>
            <a:r>
              <a:rPr sz="2600" spc="150" dirty="0">
                <a:latin typeface="Microsoft Sans Serif"/>
                <a:cs typeface="Microsoft Sans Serif"/>
              </a:rPr>
              <a:t>confusion</a:t>
            </a:r>
            <a:r>
              <a:rPr sz="2600" spc="-140" dirty="0">
                <a:latin typeface="Microsoft Sans Serif"/>
                <a:cs typeface="Microsoft Sans Serif"/>
              </a:rPr>
              <a:t> </a:t>
            </a:r>
            <a:r>
              <a:rPr sz="2600" spc="165" dirty="0">
                <a:latin typeface="Microsoft Sans Serif"/>
                <a:cs typeface="Microsoft Sans Serif"/>
              </a:rPr>
              <a:t>matrix </a:t>
            </a:r>
            <a:r>
              <a:rPr sz="2600" spc="-680" dirty="0">
                <a:latin typeface="Microsoft Sans Serif"/>
                <a:cs typeface="Microsoft Sans Serif"/>
              </a:rPr>
              <a:t> </a:t>
            </a:r>
            <a:r>
              <a:rPr sz="2600" spc="170" dirty="0">
                <a:latin typeface="Microsoft Sans Serif"/>
                <a:cs typeface="Microsoft Sans Serif"/>
              </a:rPr>
              <a:t>for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85" dirty="0">
                <a:latin typeface="Microsoft Sans Serif"/>
                <a:cs typeface="Microsoft Sans Serif"/>
              </a:rPr>
              <a:t>all</a:t>
            </a:r>
            <a:r>
              <a:rPr sz="2600" spc="-70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models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075793" y="6600181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24225" y="0"/>
                </a:moveTo>
                <a:lnTo>
                  <a:pt x="544458" y="0"/>
                </a:lnTo>
                <a:lnTo>
                  <a:pt x="469733" y="123"/>
                </a:lnTo>
                <a:lnTo>
                  <a:pt x="404775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7" y="15443"/>
                </a:lnTo>
                <a:lnTo>
                  <a:pt x="180489" y="46621"/>
                </a:lnTo>
                <a:lnTo>
                  <a:pt x="139935" y="72522"/>
                </a:lnTo>
                <a:lnTo>
                  <a:pt x="103724" y="103848"/>
                </a:lnTo>
                <a:lnTo>
                  <a:pt x="72398" y="140059"/>
                </a:lnTo>
                <a:lnTo>
                  <a:pt x="46497" y="180613"/>
                </a:lnTo>
                <a:lnTo>
                  <a:pt x="26563" y="224968"/>
                </a:lnTo>
                <a:lnTo>
                  <a:pt x="7783" y="300728"/>
                </a:lnTo>
                <a:lnTo>
                  <a:pt x="3212" y="348818"/>
                </a:lnTo>
                <a:lnTo>
                  <a:pt x="864" y="404899"/>
                </a:lnTo>
                <a:lnTo>
                  <a:pt x="0" y="469857"/>
                </a:lnTo>
                <a:lnTo>
                  <a:pt x="0" y="2771690"/>
                </a:lnTo>
                <a:lnTo>
                  <a:pt x="864" y="2836649"/>
                </a:lnTo>
                <a:lnTo>
                  <a:pt x="3212" y="2892730"/>
                </a:lnTo>
                <a:lnTo>
                  <a:pt x="7783" y="2940820"/>
                </a:lnTo>
                <a:lnTo>
                  <a:pt x="15320" y="2981807"/>
                </a:lnTo>
                <a:lnTo>
                  <a:pt x="46497" y="3060935"/>
                </a:lnTo>
                <a:lnTo>
                  <a:pt x="72398" y="3101489"/>
                </a:lnTo>
                <a:lnTo>
                  <a:pt x="103724" y="3137699"/>
                </a:lnTo>
                <a:lnTo>
                  <a:pt x="139935" y="3169026"/>
                </a:lnTo>
                <a:lnTo>
                  <a:pt x="180489" y="3194927"/>
                </a:lnTo>
                <a:lnTo>
                  <a:pt x="224844" y="3214861"/>
                </a:lnTo>
                <a:lnTo>
                  <a:pt x="300604" y="3233641"/>
                </a:lnTo>
                <a:lnTo>
                  <a:pt x="348694" y="3238212"/>
                </a:lnTo>
                <a:lnTo>
                  <a:pt x="404775" y="3240560"/>
                </a:lnTo>
                <a:lnTo>
                  <a:pt x="469733" y="3241424"/>
                </a:lnTo>
                <a:lnTo>
                  <a:pt x="544458" y="3241548"/>
                </a:lnTo>
                <a:lnTo>
                  <a:pt x="3124225" y="3241548"/>
                </a:lnTo>
                <a:lnTo>
                  <a:pt x="3198950" y="3241424"/>
                </a:lnTo>
                <a:lnTo>
                  <a:pt x="3263908" y="3240560"/>
                </a:lnTo>
                <a:lnTo>
                  <a:pt x="3319989" y="3238212"/>
                </a:lnTo>
                <a:lnTo>
                  <a:pt x="3368079" y="3233641"/>
                </a:lnTo>
                <a:lnTo>
                  <a:pt x="3409066" y="3226104"/>
                </a:lnTo>
                <a:lnTo>
                  <a:pt x="3488194" y="3194927"/>
                </a:lnTo>
                <a:lnTo>
                  <a:pt x="3528747" y="3169026"/>
                </a:lnTo>
                <a:lnTo>
                  <a:pt x="3564958" y="3137699"/>
                </a:lnTo>
                <a:lnTo>
                  <a:pt x="3596285" y="3101489"/>
                </a:lnTo>
                <a:lnTo>
                  <a:pt x="3622186" y="3060935"/>
                </a:lnTo>
                <a:lnTo>
                  <a:pt x="3642120" y="3016580"/>
                </a:lnTo>
                <a:lnTo>
                  <a:pt x="3660900" y="2940820"/>
                </a:lnTo>
                <a:lnTo>
                  <a:pt x="3665471" y="2892730"/>
                </a:lnTo>
                <a:lnTo>
                  <a:pt x="3667819" y="2836649"/>
                </a:lnTo>
                <a:lnTo>
                  <a:pt x="3668684" y="2771690"/>
                </a:lnTo>
                <a:lnTo>
                  <a:pt x="3668684" y="469857"/>
                </a:lnTo>
                <a:lnTo>
                  <a:pt x="3667819" y="404899"/>
                </a:lnTo>
                <a:lnTo>
                  <a:pt x="3665471" y="348818"/>
                </a:lnTo>
                <a:lnTo>
                  <a:pt x="3660900" y="300728"/>
                </a:lnTo>
                <a:lnTo>
                  <a:pt x="3653363" y="259740"/>
                </a:lnTo>
                <a:lnTo>
                  <a:pt x="3622186" y="180613"/>
                </a:lnTo>
                <a:lnTo>
                  <a:pt x="3596285" y="140059"/>
                </a:lnTo>
                <a:lnTo>
                  <a:pt x="3564958" y="103848"/>
                </a:lnTo>
                <a:lnTo>
                  <a:pt x="3528747" y="72522"/>
                </a:lnTo>
                <a:lnTo>
                  <a:pt x="3488194" y="46621"/>
                </a:lnTo>
                <a:lnTo>
                  <a:pt x="3443839" y="26687"/>
                </a:lnTo>
                <a:lnTo>
                  <a:pt x="3368079" y="7907"/>
                </a:lnTo>
                <a:lnTo>
                  <a:pt x="3319989" y="3335"/>
                </a:lnTo>
                <a:lnTo>
                  <a:pt x="3263908" y="988"/>
                </a:lnTo>
                <a:lnTo>
                  <a:pt x="3198950" y="123"/>
                </a:lnTo>
                <a:lnTo>
                  <a:pt x="312422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335221" y="7101054"/>
            <a:ext cx="3150235" cy="2224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065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20" dirty="0">
                <a:latin typeface="Microsoft Sans Serif"/>
                <a:cs typeface="Microsoft Sans Serif"/>
              </a:rPr>
              <a:t>Finding</a:t>
            </a:r>
            <a:r>
              <a:rPr sz="2600" spc="-100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</a:t>
            </a:r>
            <a:r>
              <a:rPr sz="2600" spc="-95" dirty="0">
                <a:latin typeface="Microsoft Sans Serif"/>
                <a:cs typeface="Microsoft Sans Serif"/>
              </a:rPr>
              <a:t> </a:t>
            </a:r>
            <a:r>
              <a:rPr sz="2600" spc="190" dirty="0">
                <a:latin typeface="Microsoft Sans Serif"/>
                <a:cs typeface="Microsoft Sans Serif"/>
              </a:rPr>
              <a:t>method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performs </a:t>
            </a:r>
            <a:r>
              <a:rPr sz="2600" spc="140" dirty="0">
                <a:latin typeface="Microsoft Sans Serif"/>
                <a:cs typeface="Microsoft Sans Serif"/>
              </a:rPr>
              <a:t>best </a:t>
            </a:r>
            <a:r>
              <a:rPr sz="2600" spc="170" dirty="0">
                <a:latin typeface="Microsoft Sans Serif"/>
                <a:cs typeface="Microsoft Sans Serif"/>
              </a:rPr>
              <a:t>by </a:t>
            </a:r>
            <a:r>
              <a:rPr sz="2600" spc="175" dirty="0">
                <a:latin typeface="Microsoft Sans Serif"/>
                <a:cs typeface="Microsoft Sans Serif"/>
              </a:rPr>
              <a:t> </a:t>
            </a:r>
            <a:r>
              <a:rPr sz="2600" spc="135" dirty="0">
                <a:latin typeface="Microsoft Sans Serif"/>
                <a:cs typeface="Microsoft Sans Serif"/>
              </a:rPr>
              <a:t>examining </a:t>
            </a:r>
            <a:r>
              <a:rPr sz="2600" spc="160" dirty="0">
                <a:latin typeface="Microsoft Sans Serif"/>
                <a:cs typeface="Microsoft Sans Serif"/>
              </a:rPr>
              <a:t>the </a:t>
            </a:r>
            <a:r>
              <a:rPr sz="2600" spc="165" dirty="0">
                <a:latin typeface="Microsoft Sans Serif"/>
                <a:cs typeface="Microsoft Sans Serif"/>
              </a:rPr>
              <a:t> </a:t>
            </a:r>
            <a:r>
              <a:rPr sz="2600" spc="70" dirty="0">
                <a:latin typeface="Microsoft Sans Serif"/>
                <a:cs typeface="Microsoft Sans Serif"/>
              </a:rPr>
              <a:t>Jaccard_score </a:t>
            </a:r>
            <a:r>
              <a:rPr sz="2600" spc="130" dirty="0">
                <a:latin typeface="Microsoft Sans Serif"/>
                <a:cs typeface="Microsoft Sans Serif"/>
              </a:rPr>
              <a:t>and </a:t>
            </a:r>
            <a:r>
              <a:rPr sz="2600" spc="135" dirty="0">
                <a:latin typeface="Microsoft Sans Serif"/>
                <a:cs typeface="Microsoft Sans Serif"/>
              </a:rPr>
              <a:t> </a:t>
            </a:r>
            <a:r>
              <a:rPr sz="2600" spc="-25" dirty="0">
                <a:latin typeface="Microsoft Sans Serif"/>
                <a:cs typeface="Microsoft Sans Serif"/>
              </a:rPr>
              <a:t>F1_score</a:t>
            </a:r>
            <a:r>
              <a:rPr sz="2600" spc="-80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metrics</a:t>
            </a:r>
            <a:endParaRPr sz="2600">
              <a:latin typeface="Microsoft Sans Serif"/>
              <a:cs typeface="Microsoft Sans Serif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9596148" y="3454547"/>
            <a:ext cx="887730" cy="846455"/>
            <a:chOff x="9596148" y="3454547"/>
            <a:chExt cx="887730" cy="846455"/>
          </a:xfrm>
        </p:grpSpPr>
        <p:sp>
          <p:nvSpPr>
            <p:cNvPr id="21" name="object 21"/>
            <p:cNvSpPr/>
            <p:nvPr/>
          </p:nvSpPr>
          <p:spPr>
            <a:xfrm>
              <a:off x="9622325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4" y="0"/>
                  </a:moveTo>
                  <a:lnTo>
                    <a:pt x="469134" y="269861"/>
                  </a:lnTo>
                  <a:lnTo>
                    <a:pt x="0" y="269861"/>
                  </a:lnTo>
                  <a:lnTo>
                    <a:pt x="0" y="523848"/>
                  </a:lnTo>
                  <a:lnTo>
                    <a:pt x="469134" y="523848"/>
                  </a:lnTo>
                  <a:lnTo>
                    <a:pt x="469134" y="793710"/>
                  </a:lnTo>
                  <a:lnTo>
                    <a:pt x="834912" y="396855"/>
                  </a:lnTo>
                  <a:lnTo>
                    <a:pt x="469134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9622325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523849"/>
                  </a:moveTo>
                  <a:lnTo>
                    <a:pt x="469133" y="793711"/>
                  </a:lnTo>
                  <a:lnTo>
                    <a:pt x="834912" y="396855"/>
                  </a:lnTo>
                  <a:lnTo>
                    <a:pt x="469133" y="0"/>
                  </a:lnTo>
                  <a:lnTo>
                    <a:pt x="469133" y="269861"/>
                  </a:lnTo>
                  <a:lnTo>
                    <a:pt x="0" y="269861"/>
                  </a:lnTo>
                  <a:lnTo>
                    <a:pt x="0" y="523849"/>
                  </a:lnTo>
                  <a:lnTo>
                    <a:pt x="469133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3" name="object 23"/>
          <p:cNvGrpSpPr/>
          <p:nvPr/>
        </p:nvGrpSpPr>
        <p:grpSpPr>
          <a:xfrm>
            <a:off x="4839910" y="3454547"/>
            <a:ext cx="887730" cy="846455"/>
            <a:chOff x="4839910" y="3454547"/>
            <a:chExt cx="887730" cy="846455"/>
          </a:xfrm>
        </p:grpSpPr>
        <p:sp>
          <p:nvSpPr>
            <p:cNvPr id="24" name="object 24"/>
            <p:cNvSpPr/>
            <p:nvPr/>
          </p:nvSpPr>
          <p:spPr>
            <a:xfrm>
              <a:off x="486608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0"/>
                  </a:moveTo>
                  <a:lnTo>
                    <a:pt x="469133" y="269860"/>
                  </a:lnTo>
                  <a:lnTo>
                    <a:pt x="0" y="269860"/>
                  </a:lnTo>
                  <a:lnTo>
                    <a:pt x="0" y="523848"/>
                  </a:lnTo>
                  <a:lnTo>
                    <a:pt x="469133" y="523848"/>
                  </a:lnTo>
                  <a:lnTo>
                    <a:pt x="469133" y="793710"/>
                  </a:lnTo>
                  <a:lnTo>
                    <a:pt x="834912" y="396854"/>
                  </a:lnTo>
                  <a:lnTo>
                    <a:pt x="469133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486608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523849"/>
                  </a:moveTo>
                  <a:lnTo>
                    <a:pt x="469133" y="793711"/>
                  </a:lnTo>
                  <a:lnTo>
                    <a:pt x="834912" y="396855"/>
                  </a:lnTo>
                  <a:lnTo>
                    <a:pt x="469133" y="0"/>
                  </a:lnTo>
                  <a:lnTo>
                    <a:pt x="469133" y="269861"/>
                  </a:lnTo>
                  <a:lnTo>
                    <a:pt x="0" y="269861"/>
                  </a:lnTo>
                  <a:lnTo>
                    <a:pt x="0" y="523849"/>
                  </a:lnTo>
                  <a:lnTo>
                    <a:pt x="469133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6" name="object 26"/>
          <p:cNvGrpSpPr/>
          <p:nvPr/>
        </p:nvGrpSpPr>
        <p:grpSpPr>
          <a:xfrm>
            <a:off x="14352390" y="3454547"/>
            <a:ext cx="887730" cy="846455"/>
            <a:chOff x="14352390" y="3454547"/>
            <a:chExt cx="887730" cy="846455"/>
          </a:xfrm>
        </p:grpSpPr>
        <p:sp>
          <p:nvSpPr>
            <p:cNvPr id="27" name="object 27"/>
            <p:cNvSpPr/>
            <p:nvPr/>
          </p:nvSpPr>
          <p:spPr>
            <a:xfrm>
              <a:off x="1437856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27" y="0"/>
                  </a:moveTo>
                  <a:lnTo>
                    <a:pt x="469127" y="269860"/>
                  </a:lnTo>
                  <a:lnTo>
                    <a:pt x="0" y="269860"/>
                  </a:lnTo>
                  <a:lnTo>
                    <a:pt x="0" y="523848"/>
                  </a:lnTo>
                  <a:lnTo>
                    <a:pt x="469127" y="523848"/>
                  </a:lnTo>
                  <a:lnTo>
                    <a:pt x="469127" y="793710"/>
                  </a:lnTo>
                  <a:lnTo>
                    <a:pt x="834906" y="396854"/>
                  </a:lnTo>
                  <a:lnTo>
                    <a:pt x="469127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1437856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523849"/>
                  </a:moveTo>
                  <a:lnTo>
                    <a:pt x="469133" y="793711"/>
                  </a:lnTo>
                  <a:lnTo>
                    <a:pt x="834912" y="396855"/>
                  </a:lnTo>
                  <a:lnTo>
                    <a:pt x="469133" y="0"/>
                  </a:lnTo>
                  <a:lnTo>
                    <a:pt x="469133" y="269861"/>
                  </a:lnTo>
                  <a:lnTo>
                    <a:pt x="0" y="269861"/>
                  </a:lnTo>
                  <a:lnTo>
                    <a:pt x="0" y="523849"/>
                  </a:lnTo>
                  <a:lnTo>
                    <a:pt x="469133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9" name="object 29"/>
          <p:cNvGrpSpPr/>
          <p:nvPr/>
        </p:nvGrpSpPr>
        <p:grpSpPr>
          <a:xfrm>
            <a:off x="4839910" y="7797922"/>
            <a:ext cx="887730" cy="846455"/>
            <a:chOff x="4839910" y="7797922"/>
            <a:chExt cx="887730" cy="846455"/>
          </a:xfrm>
        </p:grpSpPr>
        <p:sp>
          <p:nvSpPr>
            <p:cNvPr id="30" name="object 30"/>
            <p:cNvSpPr/>
            <p:nvPr/>
          </p:nvSpPr>
          <p:spPr>
            <a:xfrm>
              <a:off x="4866087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0"/>
                  </a:moveTo>
                  <a:lnTo>
                    <a:pt x="0" y="396855"/>
                  </a:lnTo>
                  <a:lnTo>
                    <a:pt x="365778" y="793711"/>
                  </a:lnTo>
                  <a:lnTo>
                    <a:pt x="365778" y="523850"/>
                  </a:lnTo>
                  <a:lnTo>
                    <a:pt x="834912" y="523850"/>
                  </a:lnTo>
                  <a:lnTo>
                    <a:pt x="834912" y="269861"/>
                  </a:lnTo>
                  <a:lnTo>
                    <a:pt x="365778" y="269861"/>
                  </a:lnTo>
                  <a:lnTo>
                    <a:pt x="365778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4866087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523849"/>
                  </a:moveTo>
                  <a:lnTo>
                    <a:pt x="365778" y="793711"/>
                  </a:lnTo>
                  <a:lnTo>
                    <a:pt x="0" y="396855"/>
                  </a:lnTo>
                  <a:lnTo>
                    <a:pt x="365778" y="0"/>
                  </a:lnTo>
                  <a:lnTo>
                    <a:pt x="365778" y="269861"/>
                  </a:lnTo>
                  <a:lnTo>
                    <a:pt x="834912" y="269861"/>
                  </a:lnTo>
                  <a:lnTo>
                    <a:pt x="834912" y="523849"/>
                  </a:lnTo>
                  <a:lnTo>
                    <a:pt x="365778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2" name="object 32"/>
          <p:cNvGrpSpPr/>
          <p:nvPr/>
        </p:nvGrpSpPr>
        <p:grpSpPr>
          <a:xfrm>
            <a:off x="9605572" y="7797922"/>
            <a:ext cx="887730" cy="846455"/>
            <a:chOff x="9605572" y="7797922"/>
            <a:chExt cx="887730" cy="846455"/>
          </a:xfrm>
        </p:grpSpPr>
        <p:sp>
          <p:nvSpPr>
            <p:cNvPr id="33" name="object 33"/>
            <p:cNvSpPr/>
            <p:nvPr/>
          </p:nvSpPr>
          <p:spPr>
            <a:xfrm>
              <a:off x="9631749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9" y="0"/>
                  </a:moveTo>
                  <a:lnTo>
                    <a:pt x="0" y="396855"/>
                  </a:lnTo>
                  <a:lnTo>
                    <a:pt x="365779" y="793711"/>
                  </a:lnTo>
                  <a:lnTo>
                    <a:pt x="365779" y="523850"/>
                  </a:lnTo>
                  <a:lnTo>
                    <a:pt x="834912" y="523850"/>
                  </a:lnTo>
                  <a:lnTo>
                    <a:pt x="834912" y="269861"/>
                  </a:lnTo>
                  <a:lnTo>
                    <a:pt x="365779" y="269861"/>
                  </a:lnTo>
                  <a:lnTo>
                    <a:pt x="365779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9631749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523849"/>
                  </a:moveTo>
                  <a:lnTo>
                    <a:pt x="365778" y="793711"/>
                  </a:lnTo>
                  <a:lnTo>
                    <a:pt x="0" y="396855"/>
                  </a:lnTo>
                  <a:lnTo>
                    <a:pt x="365778" y="0"/>
                  </a:lnTo>
                  <a:lnTo>
                    <a:pt x="365778" y="269861"/>
                  </a:lnTo>
                  <a:lnTo>
                    <a:pt x="834912" y="269861"/>
                  </a:lnTo>
                  <a:lnTo>
                    <a:pt x="834912" y="523849"/>
                  </a:lnTo>
                  <a:lnTo>
                    <a:pt x="365778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5" name="object 35"/>
          <p:cNvGrpSpPr/>
          <p:nvPr/>
        </p:nvGrpSpPr>
        <p:grpSpPr>
          <a:xfrm>
            <a:off x="14361807" y="7797922"/>
            <a:ext cx="887730" cy="846455"/>
            <a:chOff x="14361807" y="7797922"/>
            <a:chExt cx="887730" cy="846455"/>
          </a:xfrm>
        </p:grpSpPr>
        <p:sp>
          <p:nvSpPr>
            <p:cNvPr id="36" name="object 36"/>
            <p:cNvSpPr/>
            <p:nvPr/>
          </p:nvSpPr>
          <p:spPr>
            <a:xfrm>
              <a:off x="14387990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9" y="0"/>
                  </a:moveTo>
                  <a:lnTo>
                    <a:pt x="0" y="396855"/>
                  </a:lnTo>
                  <a:lnTo>
                    <a:pt x="365779" y="793711"/>
                  </a:lnTo>
                  <a:lnTo>
                    <a:pt x="365779" y="523850"/>
                  </a:lnTo>
                  <a:lnTo>
                    <a:pt x="834906" y="523850"/>
                  </a:lnTo>
                  <a:lnTo>
                    <a:pt x="834906" y="269861"/>
                  </a:lnTo>
                  <a:lnTo>
                    <a:pt x="365779" y="269861"/>
                  </a:lnTo>
                  <a:lnTo>
                    <a:pt x="365779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14387984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523849"/>
                  </a:moveTo>
                  <a:lnTo>
                    <a:pt x="365778" y="793711"/>
                  </a:lnTo>
                  <a:lnTo>
                    <a:pt x="0" y="396855"/>
                  </a:lnTo>
                  <a:lnTo>
                    <a:pt x="365778" y="0"/>
                  </a:lnTo>
                  <a:lnTo>
                    <a:pt x="365778" y="269861"/>
                  </a:lnTo>
                  <a:lnTo>
                    <a:pt x="834912" y="269861"/>
                  </a:lnTo>
                  <a:lnTo>
                    <a:pt x="834912" y="523849"/>
                  </a:lnTo>
                  <a:lnTo>
                    <a:pt x="365778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8" name="object 38"/>
          <p:cNvGrpSpPr/>
          <p:nvPr/>
        </p:nvGrpSpPr>
        <p:grpSpPr>
          <a:xfrm>
            <a:off x="16755825" y="5608614"/>
            <a:ext cx="846455" cy="887730"/>
            <a:chOff x="16755825" y="5608614"/>
            <a:chExt cx="846455" cy="887730"/>
          </a:xfrm>
        </p:grpSpPr>
        <p:sp>
          <p:nvSpPr>
            <p:cNvPr id="39" name="object 39"/>
            <p:cNvSpPr/>
            <p:nvPr/>
          </p:nvSpPr>
          <p:spPr>
            <a:xfrm>
              <a:off x="16782002" y="5634791"/>
              <a:ext cx="793750" cy="835025"/>
            </a:xfrm>
            <a:custGeom>
              <a:avLst/>
              <a:gdLst/>
              <a:ahLst/>
              <a:cxnLst/>
              <a:rect l="l" t="t" r="r" b="b"/>
              <a:pathLst>
                <a:path w="793750" h="835025">
                  <a:moveTo>
                    <a:pt x="523847" y="0"/>
                  </a:moveTo>
                  <a:lnTo>
                    <a:pt x="269855" y="0"/>
                  </a:lnTo>
                  <a:lnTo>
                    <a:pt x="269855" y="469134"/>
                  </a:lnTo>
                  <a:lnTo>
                    <a:pt x="0" y="469134"/>
                  </a:lnTo>
                  <a:lnTo>
                    <a:pt x="396857" y="834912"/>
                  </a:lnTo>
                  <a:lnTo>
                    <a:pt x="793703" y="469134"/>
                  </a:lnTo>
                  <a:lnTo>
                    <a:pt x="523847" y="469134"/>
                  </a:lnTo>
                  <a:lnTo>
                    <a:pt x="523847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16782002" y="5634791"/>
              <a:ext cx="793750" cy="835025"/>
            </a:xfrm>
            <a:custGeom>
              <a:avLst/>
              <a:gdLst/>
              <a:ahLst/>
              <a:cxnLst/>
              <a:rect l="l" t="t" r="r" b="b"/>
              <a:pathLst>
                <a:path w="793750" h="835025">
                  <a:moveTo>
                    <a:pt x="523849" y="469133"/>
                  </a:moveTo>
                  <a:lnTo>
                    <a:pt x="793711" y="469133"/>
                  </a:lnTo>
                  <a:lnTo>
                    <a:pt x="396855" y="834912"/>
                  </a:lnTo>
                  <a:lnTo>
                    <a:pt x="0" y="469133"/>
                  </a:lnTo>
                  <a:lnTo>
                    <a:pt x="269861" y="469133"/>
                  </a:lnTo>
                  <a:lnTo>
                    <a:pt x="269861" y="0"/>
                  </a:lnTo>
                  <a:lnTo>
                    <a:pt x="523849" y="0"/>
                  </a:lnTo>
                  <a:lnTo>
                    <a:pt x="523849" y="469133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0D605DCB-93AB-A166-C987-FE6511192DF6}"/>
              </a:ext>
            </a:extLst>
          </p:cNvPr>
          <p:cNvSpPr txBox="1"/>
          <p:nvPr/>
        </p:nvSpPr>
        <p:spPr>
          <a:xfrm>
            <a:off x="3473180" y="505015"/>
            <a:ext cx="12667618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Predictive Analysis (Classification)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8800873" y="3444214"/>
            <a:ext cx="245745" cy="45396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50" spc="-5" dirty="0">
                <a:solidFill>
                  <a:srgbClr val="FFFFFF"/>
                </a:solidFill>
                <a:latin typeface="Arial MT"/>
                <a:cs typeface="Arial MT"/>
              </a:rPr>
              <a:t>•</a:t>
            </a:r>
            <a:endParaRPr sz="49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929"/>
              </a:spcBef>
            </a:pPr>
            <a:r>
              <a:rPr sz="4950" spc="-5" dirty="0">
                <a:solidFill>
                  <a:srgbClr val="FFFFFF"/>
                </a:solidFill>
                <a:latin typeface="Arial MT"/>
                <a:cs typeface="Arial MT"/>
              </a:rPr>
              <a:t>•</a:t>
            </a:r>
            <a:endParaRPr sz="495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55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65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4950" spc="-5" dirty="0">
                <a:solidFill>
                  <a:srgbClr val="FFFFFF"/>
                </a:solidFill>
                <a:latin typeface="Arial MT"/>
                <a:cs typeface="Arial MT"/>
              </a:rPr>
              <a:t>•</a:t>
            </a:r>
            <a:endParaRPr sz="4950">
              <a:latin typeface="Arial MT"/>
              <a:cs typeface="Arial MT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93496" y="3664199"/>
            <a:ext cx="9144857" cy="43531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15C2AF-5191-8C40-555E-FF6B79DD7237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RESULTS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C2F225-F1AE-D4B1-F7CD-96849586C737}"/>
              </a:ext>
            </a:extLst>
          </p:cNvPr>
          <p:cNvSpPr txBox="1"/>
          <p:nvPr/>
        </p:nvSpPr>
        <p:spPr>
          <a:xfrm>
            <a:off x="4740942" y="4555450"/>
            <a:ext cx="960561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rgbClr val="00B0F0"/>
                </a:solidFill>
              </a:rPr>
              <a:t>EDA with Visualization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9638" y="2511299"/>
            <a:ext cx="17804819" cy="366870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178821" y="6288434"/>
            <a:ext cx="15688310" cy="4114165"/>
          </a:xfrm>
          <a:prstGeom prst="rect">
            <a:avLst/>
          </a:prstGeom>
        </p:spPr>
        <p:txBody>
          <a:bodyPr vert="horz" wrap="square" lIns="0" tIns="3162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490"/>
              </a:spcBef>
            </a:pPr>
            <a:r>
              <a:rPr sz="3900" spc="14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3900">
              <a:latin typeface="Microsoft Sans Serif"/>
              <a:cs typeface="Microsoft Sans Serif"/>
            </a:endParaRPr>
          </a:p>
          <a:p>
            <a:pPr marL="1339215" indent="-405765">
              <a:lnSpc>
                <a:spcPct val="100000"/>
              </a:lnSpc>
              <a:spcBef>
                <a:spcPts val="2145"/>
              </a:spcBef>
              <a:buChar char="•"/>
              <a:tabLst>
                <a:tab pos="1339215" algn="l"/>
                <a:tab pos="1339850" algn="l"/>
              </a:tabLst>
            </a:pPr>
            <a:r>
              <a:rPr sz="345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earliest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20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34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lights</a:t>
            </a:r>
            <a:r>
              <a:rPr sz="34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all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failed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while</a:t>
            </a:r>
            <a:r>
              <a:rPr sz="34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latest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20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34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lights</a:t>
            </a:r>
            <a:r>
              <a:rPr sz="34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all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succeeded.</a:t>
            </a:r>
            <a:endParaRPr sz="3450">
              <a:latin typeface="Microsoft Sans Serif"/>
              <a:cs typeface="Microsoft Sans Serif"/>
            </a:endParaRPr>
          </a:p>
          <a:p>
            <a:pPr marL="1339215" indent="-405765">
              <a:lnSpc>
                <a:spcPct val="100000"/>
              </a:lnSpc>
              <a:spcBef>
                <a:spcPts val="2135"/>
              </a:spcBef>
              <a:buChar char="•"/>
              <a:tabLst>
                <a:tab pos="1339215" algn="l"/>
                <a:tab pos="1339850" algn="l"/>
              </a:tabLst>
            </a:pPr>
            <a:r>
              <a:rPr sz="345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CCAFS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SLC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330" dirty="0">
                <a:solidFill>
                  <a:srgbClr val="FFFFFF"/>
                </a:solidFill>
                <a:latin typeface="Microsoft Sans Serif"/>
                <a:cs typeface="Microsoft Sans Serif"/>
              </a:rPr>
              <a:t>40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has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about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half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215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all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launches.</a:t>
            </a:r>
            <a:endParaRPr sz="3450">
              <a:latin typeface="Microsoft Sans Serif"/>
              <a:cs typeface="Microsoft Sans Serif"/>
            </a:endParaRPr>
          </a:p>
          <a:p>
            <a:pPr marL="1339215" indent="-405765">
              <a:lnSpc>
                <a:spcPct val="100000"/>
              </a:lnSpc>
              <a:spcBef>
                <a:spcPts val="2140"/>
              </a:spcBef>
              <a:buChar char="•"/>
              <a:tabLst>
                <a:tab pos="1339215" algn="l"/>
                <a:tab pos="1339850" algn="l"/>
              </a:tabLst>
            </a:pPr>
            <a:r>
              <a:rPr sz="3450" spc="-140" dirty="0">
                <a:solidFill>
                  <a:srgbClr val="FFFFFF"/>
                </a:solidFill>
                <a:latin typeface="Microsoft Sans Serif"/>
                <a:cs typeface="Microsoft Sans Serif"/>
              </a:rPr>
              <a:t>VAFB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SLC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4E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-105" dirty="0">
                <a:solidFill>
                  <a:srgbClr val="FFFFFF"/>
                </a:solidFill>
                <a:latin typeface="Microsoft Sans Serif"/>
                <a:cs typeface="Microsoft Sans Serif"/>
              </a:rPr>
              <a:t>KSC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LC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39A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have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higher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rates.</a:t>
            </a:r>
            <a:endParaRPr sz="3450">
              <a:latin typeface="Microsoft Sans Serif"/>
              <a:cs typeface="Microsoft Sans Serif"/>
            </a:endParaRPr>
          </a:p>
          <a:p>
            <a:pPr marL="1339215" indent="-405765">
              <a:lnSpc>
                <a:spcPct val="100000"/>
              </a:lnSpc>
              <a:spcBef>
                <a:spcPts val="2135"/>
              </a:spcBef>
              <a:buChar char="•"/>
              <a:tabLst>
                <a:tab pos="1339215" algn="l"/>
                <a:tab pos="1339850" algn="l"/>
              </a:tabLst>
            </a:pPr>
            <a:r>
              <a:rPr sz="34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It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can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be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assumed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that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each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new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has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higher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rate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215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success.</a:t>
            </a:r>
            <a:endParaRPr sz="3450">
              <a:latin typeface="Microsoft Sans Serif"/>
              <a:cs typeface="Microsoft Sans Serif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7D3FF1-E579-A557-285E-AE26F06D67CC}"/>
              </a:ext>
            </a:extLst>
          </p:cNvPr>
          <p:cNvSpPr txBox="1"/>
          <p:nvPr/>
        </p:nvSpPr>
        <p:spPr>
          <a:xfrm>
            <a:off x="4823397" y="906967"/>
            <a:ext cx="10884024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Flight number vs Launch Site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6257638"/>
            <a:ext cx="17609820" cy="4159885"/>
          </a:xfrm>
          <a:prstGeom prst="rect">
            <a:avLst/>
          </a:prstGeom>
        </p:spPr>
        <p:txBody>
          <a:bodyPr vert="horz" wrap="square" lIns="0" tIns="340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80"/>
              </a:spcBef>
            </a:pPr>
            <a:r>
              <a:rPr sz="4150" spc="135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4150">
              <a:latin typeface="Microsoft Sans Serif"/>
              <a:cs typeface="Microsoft Sans Serif"/>
            </a:endParaRPr>
          </a:p>
          <a:p>
            <a:pPr marL="1362075" marR="194310" indent="-428625">
              <a:lnSpc>
                <a:spcPct val="111100"/>
              </a:lnSpc>
              <a:spcBef>
                <a:spcPts val="1845"/>
              </a:spcBef>
              <a:buChar char="•"/>
              <a:tabLst>
                <a:tab pos="1362075" algn="l"/>
                <a:tab pos="1362710" algn="l"/>
              </a:tabLst>
            </a:pPr>
            <a:r>
              <a:rPr sz="36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For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every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higher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mass,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higher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 </a:t>
            </a:r>
            <a:r>
              <a:rPr sz="3650" spc="-9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rate.</a:t>
            </a:r>
            <a:endParaRPr sz="3650">
              <a:latin typeface="Microsoft Sans Serif"/>
              <a:cs typeface="Microsoft Sans Serif"/>
            </a:endParaRPr>
          </a:p>
          <a:p>
            <a:pPr marL="1362075" indent="-428625">
              <a:lnSpc>
                <a:spcPct val="100000"/>
              </a:lnSpc>
              <a:spcBef>
                <a:spcPts val="2325"/>
              </a:spcBef>
              <a:buChar char="•"/>
              <a:tabLst>
                <a:tab pos="1362075" algn="l"/>
                <a:tab pos="1362710" algn="l"/>
              </a:tabLst>
            </a:pPr>
            <a:r>
              <a:rPr sz="36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Most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225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launches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210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mass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over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315" dirty="0">
                <a:solidFill>
                  <a:srgbClr val="FFFFFF"/>
                </a:solidFill>
                <a:latin typeface="Microsoft Sans Serif"/>
                <a:cs typeface="Microsoft Sans Serif"/>
              </a:rPr>
              <a:t>7000</a:t>
            </a:r>
            <a:r>
              <a:rPr sz="36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kg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were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successful.</a:t>
            </a:r>
            <a:endParaRPr sz="3650">
              <a:latin typeface="Microsoft Sans Serif"/>
              <a:cs typeface="Microsoft Sans Serif"/>
            </a:endParaRPr>
          </a:p>
          <a:p>
            <a:pPr marL="1362075" indent="-428625">
              <a:lnSpc>
                <a:spcPct val="100000"/>
              </a:lnSpc>
              <a:spcBef>
                <a:spcPts val="2320"/>
              </a:spcBef>
              <a:buChar char="•"/>
              <a:tabLst>
                <a:tab pos="1362075" algn="l"/>
                <a:tab pos="1362710" algn="l"/>
              </a:tabLst>
            </a:pPr>
            <a:r>
              <a:rPr sz="3650" spc="-114" dirty="0">
                <a:solidFill>
                  <a:srgbClr val="FFFFFF"/>
                </a:solidFill>
                <a:latin typeface="Microsoft Sans Serif"/>
                <a:cs typeface="Microsoft Sans Serif"/>
              </a:rPr>
              <a:t>KSC</a:t>
            </a:r>
            <a:r>
              <a:rPr sz="36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LC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39A</a:t>
            </a:r>
            <a:r>
              <a:rPr sz="36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has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100% </a:t>
            </a:r>
            <a:r>
              <a:rPr sz="36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for</a:t>
            </a:r>
            <a:r>
              <a:rPr sz="36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mass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under</a:t>
            </a:r>
            <a:r>
              <a:rPr sz="36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285" dirty="0">
                <a:solidFill>
                  <a:srgbClr val="FFFFFF"/>
                </a:solidFill>
                <a:latin typeface="Microsoft Sans Serif"/>
                <a:cs typeface="Microsoft Sans Serif"/>
              </a:rPr>
              <a:t>5500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kg</a:t>
            </a:r>
            <a:r>
              <a:rPr sz="3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65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too.</a:t>
            </a:r>
            <a:endParaRPr sz="365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083" y="2513489"/>
            <a:ext cx="17801929" cy="36643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04DAC8-9581-EF3D-C283-204224463569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Payload vs </a:t>
            </a:r>
            <a:r>
              <a:rPr lang="en-US" sz="6600" b="1" dirty="0" err="1">
                <a:solidFill>
                  <a:srgbClr val="00B0F0"/>
                </a:solidFill>
              </a:rPr>
              <a:t>Launchsite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157965" y="3089233"/>
            <a:ext cx="243204" cy="696023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00" spc="-5" dirty="0">
                <a:solidFill>
                  <a:srgbClr val="FFFFFF"/>
                </a:solidFill>
                <a:latin typeface="Arial MT"/>
                <a:cs typeface="Arial MT"/>
              </a:rPr>
              <a:t>•</a:t>
            </a:r>
            <a:endParaRPr sz="49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65"/>
              </a:spcBef>
            </a:pPr>
            <a:r>
              <a:rPr sz="4900" spc="-5" dirty="0">
                <a:solidFill>
                  <a:srgbClr val="FFFFFF"/>
                </a:solidFill>
                <a:latin typeface="Arial MT"/>
                <a:cs typeface="Arial MT"/>
              </a:rPr>
              <a:t>•</a:t>
            </a:r>
            <a:endParaRPr sz="49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65"/>
              </a:spcBef>
            </a:pPr>
            <a:r>
              <a:rPr sz="4900" spc="-5" dirty="0">
                <a:solidFill>
                  <a:srgbClr val="FFFFFF"/>
                </a:solidFill>
                <a:latin typeface="Arial MT"/>
                <a:cs typeface="Arial MT"/>
              </a:rPr>
              <a:t>•</a:t>
            </a:r>
            <a:endParaRPr sz="49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69"/>
              </a:spcBef>
            </a:pPr>
            <a:r>
              <a:rPr sz="4900" spc="-5" dirty="0">
                <a:solidFill>
                  <a:srgbClr val="FFFFFF"/>
                </a:solidFill>
                <a:latin typeface="Arial MT"/>
                <a:cs typeface="Arial MT"/>
              </a:rPr>
              <a:t>•</a:t>
            </a:r>
            <a:endParaRPr sz="49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65"/>
              </a:spcBef>
            </a:pPr>
            <a:r>
              <a:rPr sz="4900" spc="-5" dirty="0">
                <a:solidFill>
                  <a:srgbClr val="FFFFFF"/>
                </a:solidFill>
                <a:latin typeface="Arial MT"/>
                <a:cs typeface="Arial MT"/>
              </a:rPr>
              <a:t>•</a:t>
            </a:r>
            <a:endParaRPr sz="49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65"/>
              </a:spcBef>
            </a:pPr>
            <a:r>
              <a:rPr sz="4900" spc="-5" dirty="0">
                <a:solidFill>
                  <a:srgbClr val="FFFFFF"/>
                </a:solidFill>
                <a:latin typeface="Arial MT"/>
                <a:cs typeface="Arial MT"/>
              </a:rPr>
              <a:t>•</a:t>
            </a:r>
            <a:endParaRPr sz="4900">
              <a:latin typeface="Arial MT"/>
              <a:cs typeface="Arial MT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673048" y="3313059"/>
            <a:ext cx="5549841" cy="67650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object 5" descr="Two colleagues planning on board with sticky notes"/>
          <p:cNvPicPr/>
          <p:nvPr/>
        </p:nvPicPr>
        <p:blipFill>
          <a:blip r:embed="rId3"/>
          <a:stretch>
            <a:fillRect/>
          </a:stretch>
        </p:blipFill>
        <p:spPr>
          <a:xfrm>
            <a:off x="2091429" y="4321861"/>
            <a:ext cx="6824984" cy="45522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8602F5-48F3-0FA9-3D39-743A1E77CC54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OUTLINE</a:t>
            </a:r>
            <a:endParaRPr lang="en-US" b="1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55" dirty="0"/>
              <a:t>E</a:t>
            </a:r>
            <a:r>
              <a:rPr spc="160" dirty="0"/>
              <a:t>xplan</a:t>
            </a:r>
            <a:r>
              <a:rPr spc="185" dirty="0"/>
              <a:t>a</a:t>
            </a:r>
            <a:r>
              <a:rPr spc="229" dirty="0"/>
              <a:t>tion: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102660" y="3532323"/>
            <a:ext cx="7715884" cy="6224270"/>
          </a:xfrm>
          <a:prstGeom prst="rect">
            <a:avLst/>
          </a:prstGeom>
        </p:spPr>
        <p:txBody>
          <a:bodyPr vert="horz" wrap="square" lIns="0" tIns="331470" rIns="0" bIns="0" rtlCol="0">
            <a:spAutoFit/>
          </a:bodyPr>
          <a:lstStyle/>
          <a:p>
            <a:pPr marL="473075" indent="-461009">
              <a:lnSpc>
                <a:spcPct val="100000"/>
              </a:lnSpc>
              <a:spcBef>
                <a:spcPts val="2610"/>
              </a:spcBef>
              <a:buChar char="•"/>
              <a:tabLst>
                <a:tab pos="473075" algn="l"/>
                <a:tab pos="473709" algn="l"/>
              </a:tabLst>
            </a:pPr>
            <a:r>
              <a:rPr sz="39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Orbits</a:t>
            </a:r>
            <a:r>
              <a:rPr sz="39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15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39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100%</a:t>
            </a:r>
            <a:r>
              <a:rPr sz="39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9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rate:</a:t>
            </a:r>
            <a:endParaRPr sz="3950">
              <a:latin typeface="Microsoft Sans Serif"/>
              <a:cs typeface="Microsoft Sans Serif"/>
            </a:endParaRPr>
          </a:p>
          <a:p>
            <a:pPr marL="934085" lvl="1" indent="-461645">
              <a:lnSpc>
                <a:spcPct val="100000"/>
              </a:lnSpc>
              <a:spcBef>
                <a:spcPts val="2520"/>
              </a:spcBef>
              <a:buChar char="-"/>
              <a:tabLst>
                <a:tab pos="933450" algn="l"/>
                <a:tab pos="934719" algn="l"/>
              </a:tabLst>
            </a:pPr>
            <a:r>
              <a:rPr sz="3950" spc="-220" dirty="0">
                <a:solidFill>
                  <a:srgbClr val="FFFFFF"/>
                </a:solidFill>
                <a:latin typeface="Microsoft Sans Serif"/>
                <a:cs typeface="Microsoft Sans Serif"/>
              </a:rPr>
              <a:t>ES-L1,</a:t>
            </a:r>
            <a:r>
              <a:rPr sz="39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40" dirty="0">
                <a:solidFill>
                  <a:srgbClr val="FFFFFF"/>
                </a:solidFill>
                <a:latin typeface="Microsoft Sans Serif"/>
                <a:cs typeface="Microsoft Sans Serif"/>
              </a:rPr>
              <a:t>GEO,</a:t>
            </a:r>
            <a:r>
              <a:rPr sz="39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25" dirty="0">
                <a:solidFill>
                  <a:srgbClr val="FFFFFF"/>
                </a:solidFill>
                <a:latin typeface="Microsoft Sans Serif"/>
                <a:cs typeface="Microsoft Sans Serif"/>
              </a:rPr>
              <a:t>HEO,</a:t>
            </a:r>
            <a:r>
              <a:rPr sz="39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SSO</a:t>
            </a:r>
            <a:endParaRPr sz="3950">
              <a:latin typeface="Microsoft Sans Serif"/>
              <a:cs typeface="Microsoft Sans Serif"/>
            </a:endParaRPr>
          </a:p>
          <a:p>
            <a:pPr marL="473075" indent="-461009">
              <a:lnSpc>
                <a:spcPct val="100000"/>
              </a:lnSpc>
              <a:spcBef>
                <a:spcPts val="2515"/>
              </a:spcBef>
              <a:buChar char="•"/>
              <a:tabLst>
                <a:tab pos="473075" algn="l"/>
                <a:tab pos="473709" algn="l"/>
              </a:tabLst>
            </a:pPr>
            <a:r>
              <a:rPr sz="39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Orbits</a:t>
            </a:r>
            <a:r>
              <a:rPr sz="39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15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39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0%</a:t>
            </a:r>
            <a:r>
              <a:rPr sz="39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9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rate:</a:t>
            </a:r>
            <a:endParaRPr sz="3950">
              <a:latin typeface="Microsoft Sans Serif"/>
              <a:cs typeface="Microsoft Sans Serif"/>
            </a:endParaRPr>
          </a:p>
          <a:p>
            <a:pPr marL="934085" lvl="1" indent="-461645">
              <a:lnSpc>
                <a:spcPct val="100000"/>
              </a:lnSpc>
              <a:spcBef>
                <a:spcPts val="2515"/>
              </a:spcBef>
              <a:buChar char="-"/>
              <a:tabLst>
                <a:tab pos="933450" algn="l"/>
                <a:tab pos="934719" algn="l"/>
              </a:tabLst>
            </a:pPr>
            <a:r>
              <a:rPr sz="395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SO</a:t>
            </a:r>
            <a:endParaRPr sz="3950">
              <a:latin typeface="Microsoft Sans Serif"/>
              <a:cs typeface="Microsoft Sans Serif"/>
            </a:endParaRPr>
          </a:p>
          <a:p>
            <a:pPr marL="473075" marR="1564005" indent="-461009">
              <a:lnSpc>
                <a:spcPct val="111300"/>
              </a:lnSpc>
              <a:spcBef>
                <a:spcPts val="1980"/>
              </a:spcBef>
              <a:buChar char="•"/>
              <a:tabLst>
                <a:tab pos="473075" algn="l"/>
                <a:tab pos="473709" algn="l"/>
              </a:tabLst>
            </a:pPr>
            <a:r>
              <a:rPr sz="39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Orbits</a:t>
            </a:r>
            <a:r>
              <a:rPr sz="39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15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39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9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 </a:t>
            </a:r>
            <a:r>
              <a:rPr sz="3950" spc="-10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</a:t>
            </a:r>
            <a:r>
              <a:rPr sz="39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50%</a:t>
            </a:r>
            <a:r>
              <a:rPr sz="39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39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85%:</a:t>
            </a:r>
            <a:endParaRPr sz="3950">
              <a:latin typeface="Microsoft Sans Serif"/>
              <a:cs typeface="Microsoft Sans Serif"/>
            </a:endParaRPr>
          </a:p>
          <a:p>
            <a:pPr marL="934085" lvl="1" indent="-461645">
              <a:lnSpc>
                <a:spcPct val="100000"/>
              </a:lnSpc>
              <a:spcBef>
                <a:spcPts val="2515"/>
              </a:spcBef>
              <a:buChar char="-"/>
              <a:tabLst>
                <a:tab pos="933450" algn="l"/>
                <a:tab pos="934719" algn="l"/>
              </a:tabLst>
            </a:pPr>
            <a:r>
              <a:rPr sz="3950" spc="-135" dirty="0">
                <a:solidFill>
                  <a:srgbClr val="FFFFFF"/>
                </a:solidFill>
                <a:latin typeface="Microsoft Sans Serif"/>
                <a:cs typeface="Microsoft Sans Serif"/>
              </a:rPr>
              <a:t>GTO,</a:t>
            </a:r>
            <a:r>
              <a:rPr sz="39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20" dirty="0">
                <a:solidFill>
                  <a:srgbClr val="FFFFFF"/>
                </a:solidFill>
                <a:latin typeface="Microsoft Sans Serif"/>
                <a:cs typeface="Microsoft Sans Serif"/>
              </a:rPr>
              <a:t>ISS,</a:t>
            </a:r>
            <a:r>
              <a:rPr sz="39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50" dirty="0">
                <a:solidFill>
                  <a:srgbClr val="FFFFFF"/>
                </a:solidFill>
                <a:latin typeface="Microsoft Sans Serif"/>
                <a:cs typeface="Microsoft Sans Serif"/>
              </a:rPr>
              <a:t>LEO,</a:t>
            </a:r>
            <a:r>
              <a:rPr sz="39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10" dirty="0">
                <a:solidFill>
                  <a:srgbClr val="FFFFFF"/>
                </a:solidFill>
                <a:latin typeface="Microsoft Sans Serif"/>
                <a:cs typeface="Microsoft Sans Serif"/>
              </a:rPr>
              <a:t>MEO,</a:t>
            </a:r>
            <a:r>
              <a:rPr sz="39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00" dirty="0">
                <a:solidFill>
                  <a:srgbClr val="FFFFFF"/>
                </a:solidFill>
                <a:latin typeface="Microsoft Sans Serif"/>
                <a:cs typeface="Microsoft Sans Serif"/>
              </a:rPr>
              <a:t>PO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90639" y="2513012"/>
            <a:ext cx="7853119" cy="75339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1F0278-F740-049F-4F30-38D889010E70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Success rate vs Orbit type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6659274"/>
            <a:ext cx="17709515" cy="3328035"/>
          </a:xfrm>
          <a:prstGeom prst="rect">
            <a:avLst/>
          </a:prstGeom>
        </p:spPr>
        <p:txBody>
          <a:bodyPr vert="horz" wrap="square" lIns="0" tIns="3727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35"/>
              </a:spcBef>
            </a:pPr>
            <a:r>
              <a:rPr sz="445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4450">
              <a:latin typeface="Microsoft Sans Serif"/>
              <a:cs typeface="Microsoft Sans Serif"/>
            </a:endParaRPr>
          </a:p>
          <a:p>
            <a:pPr marL="1394460" marR="5080" indent="-461009">
              <a:lnSpc>
                <a:spcPct val="111300"/>
              </a:lnSpc>
              <a:spcBef>
                <a:spcPts val="1995"/>
              </a:spcBef>
              <a:buChar char="•"/>
              <a:tabLst>
                <a:tab pos="1394460" algn="l"/>
                <a:tab pos="1395095" algn="l"/>
              </a:tabLst>
            </a:pPr>
            <a:r>
              <a:rPr sz="39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30" dirty="0">
                <a:solidFill>
                  <a:srgbClr val="FFFFFF"/>
                </a:solidFill>
                <a:latin typeface="Microsoft Sans Serif"/>
                <a:cs typeface="Microsoft Sans Serif"/>
              </a:rPr>
              <a:t>LEO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1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appears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related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5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29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20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39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lights; </a:t>
            </a:r>
            <a:r>
              <a:rPr sz="3950" spc="-10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on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other </a:t>
            </a:r>
            <a:r>
              <a:rPr sz="39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hand, </a:t>
            </a:r>
            <a:r>
              <a:rPr sz="3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there </a:t>
            </a:r>
            <a:r>
              <a:rPr sz="395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seems </a:t>
            </a:r>
            <a:r>
              <a:rPr sz="3950" spc="250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3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be </a:t>
            </a:r>
            <a:r>
              <a:rPr sz="395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no </a:t>
            </a:r>
            <a:r>
              <a:rPr sz="39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relationship </a:t>
            </a:r>
            <a:r>
              <a:rPr sz="3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 </a:t>
            </a:r>
            <a:r>
              <a:rPr sz="3950" spc="160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395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light </a:t>
            </a:r>
            <a:r>
              <a:rPr sz="3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</a:t>
            </a:r>
            <a:r>
              <a:rPr sz="39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when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05" dirty="0">
                <a:solidFill>
                  <a:srgbClr val="FFFFFF"/>
                </a:solidFill>
                <a:latin typeface="Microsoft Sans Serif"/>
                <a:cs typeface="Microsoft Sans Serif"/>
              </a:rPr>
              <a:t>GTO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orbit.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797" y="2513012"/>
            <a:ext cx="17800505" cy="36648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6F792B-C96D-FDD4-04DD-DDE3ECA1B891}"/>
              </a:ext>
            </a:extLst>
          </p:cNvPr>
          <p:cNvSpPr txBox="1"/>
          <p:nvPr/>
        </p:nvSpPr>
        <p:spPr>
          <a:xfrm>
            <a:off x="4844011" y="1257386"/>
            <a:ext cx="10739687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Flight Number vs Orbit type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6994342"/>
            <a:ext cx="17623155" cy="2658110"/>
          </a:xfrm>
          <a:prstGeom prst="rect">
            <a:avLst/>
          </a:prstGeom>
        </p:spPr>
        <p:txBody>
          <a:bodyPr vert="horz" wrap="square" lIns="0" tIns="3727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35"/>
              </a:spcBef>
            </a:pPr>
            <a:r>
              <a:rPr sz="445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4450">
              <a:latin typeface="Microsoft Sans Serif"/>
              <a:cs typeface="Microsoft Sans Serif"/>
            </a:endParaRPr>
          </a:p>
          <a:p>
            <a:pPr marL="1394460" marR="5080" indent="-461009">
              <a:lnSpc>
                <a:spcPct val="111300"/>
              </a:lnSpc>
              <a:spcBef>
                <a:spcPts val="1995"/>
              </a:spcBef>
              <a:buChar char="•"/>
              <a:tabLst>
                <a:tab pos="1394460" algn="l"/>
                <a:tab pos="1395095" algn="l"/>
              </a:tabLst>
            </a:pPr>
            <a:r>
              <a:rPr sz="395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Heavy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payloads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have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negative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3950" spc="120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39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luence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on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05" dirty="0">
                <a:solidFill>
                  <a:srgbClr val="FFFFFF"/>
                </a:solidFill>
                <a:latin typeface="Microsoft Sans Serif"/>
                <a:cs typeface="Microsoft Sans Serif"/>
              </a:rPr>
              <a:t>GTO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orbits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positive </a:t>
            </a:r>
            <a:r>
              <a:rPr sz="3950" spc="-10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on</a:t>
            </a:r>
            <a:r>
              <a:rPr sz="39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05" dirty="0">
                <a:solidFill>
                  <a:srgbClr val="FFFFFF"/>
                </a:solidFill>
                <a:latin typeface="Microsoft Sans Serif"/>
                <a:cs typeface="Microsoft Sans Serif"/>
              </a:rPr>
              <a:t>GTO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Polar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30" dirty="0">
                <a:solidFill>
                  <a:srgbClr val="FFFFFF"/>
                </a:solidFill>
                <a:latin typeface="Microsoft Sans Serif"/>
                <a:cs typeface="Microsoft Sans Serif"/>
              </a:rPr>
              <a:t>LEO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(ISS)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orbits.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797" y="2513012"/>
            <a:ext cx="17800505" cy="36648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951D56-BA41-6EC1-EAD9-17185D3216B5}"/>
              </a:ext>
            </a:extLst>
          </p:cNvPr>
          <p:cNvSpPr txBox="1"/>
          <p:nvPr/>
        </p:nvSpPr>
        <p:spPr>
          <a:xfrm>
            <a:off x="4844011" y="1257386"/>
            <a:ext cx="9956143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Payload Mass vs Orbit Type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81222" y="4820451"/>
            <a:ext cx="3373754" cy="7042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55" dirty="0"/>
              <a:t>E</a:t>
            </a:r>
            <a:r>
              <a:rPr spc="160" dirty="0"/>
              <a:t>xplan</a:t>
            </a:r>
            <a:r>
              <a:rPr spc="185" dirty="0"/>
              <a:t>a</a:t>
            </a:r>
            <a:r>
              <a:rPr spc="229" dirty="0"/>
              <a:t>tion: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102660" y="5752150"/>
            <a:ext cx="5111115" cy="20358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73075" marR="5080" indent="-461009">
              <a:lnSpc>
                <a:spcPct val="111300"/>
              </a:lnSpc>
              <a:spcBef>
                <a:spcPts val="100"/>
              </a:spcBef>
              <a:buChar char="•"/>
              <a:tabLst>
                <a:tab pos="473075" algn="l"/>
                <a:tab pos="473709" algn="l"/>
              </a:tabLst>
            </a:pP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95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 </a:t>
            </a:r>
            <a:r>
              <a:rPr sz="39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 </a:t>
            </a:r>
            <a:r>
              <a:rPr sz="39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since </a:t>
            </a:r>
            <a:r>
              <a:rPr sz="39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2013 </a:t>
            </a:r>
            <a:r>
              <a:rPr sz="39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kept </a:t>
            </a:r>
            <a:r>
              <a:rPr sz="395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increasing</a:t>
            </a:r>
            <a:r>
              <a:rPr sz="3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till</a:t>
            </a:r>
            <a:r>
              <a:rPr sz="39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2020.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67290" y="2513012"/>
            <a:ext cx="10680303" cy="75390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21B02F-C778-1FB8-BA39-5803F2283810}"/>
              </a:ext>
            </a:extLst>
          </p:cNvPr>
          <p:cNvSpPr txBox="1"/>
          <p:nvPr/>
        </p:nvSpPr>
        <p:spPr>
          <a:xfrm>
            <a:off x="4844011" y="1257386"/>
            <a:ext cx="10945883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Launch Success Yearly Trend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A71034-E1A1-4D51-E52E-E866FAC01FF2}"/>
              </a:ext>
            </a:extLst>
          </p:cNvPr>
          <p:cNvSpPr txBox="1"/>
          <p:nvPr/>
        </p:nvSpPr>
        <p:spPr>
          <a:xfrm>
            <a:off x="4782170" y="4462692"/>
            <a:ext cx="960561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rgbClr val="00B0F0"/>
                </a:solidFill>
              </a:rPr>
              <a:t>EDA with SQL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7329411"/>
            <a:ext cx="17699355" cy="1987550"/>
          </a:xfrm>
          <a:prstGeom prst="rect">
            <a:avLst/>
          </a:prstGeom>
        </p:spPr>
        <p:txBody>
          <a:bodyPr vert="horz" wrap="square" lIns="0" tIns="3727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35"/>
              </a:spcBef>
            </a:pPr>
            <a:r>
              <a:rPr sz="445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4450">
              <a:latin typeface="Microsoft Sans Serif"/>
              <a:cs typeface="Microsoft Sans Serif"/>
            </a:endParaRPr>
          </a:p>
          <a:p>
            <a:pPr marL="1394460" indent="-461009">
              <a:lnSpc>
                <a:spcPct val="100000"/>
              </a:lnSpc>
              <a:spcBef>
                <a:spcPts val="2530"/>
              </a:spcBef>
              <a:buChar char="•"/>
              <a:tabLst>
                <a:tab pos="1394460" algn="l"/>
                <a:tab pos="1395095" algn="l"/>
              </a:tabLst>
            </a:pPr>
            <a:r>
              <a:rPr sz="3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Displaying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names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29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unique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sites</a:t>
            </a: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mission.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797" y="2513012"/>
            <a:ext cx="17800505" cy="37695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90DEA5-4E36-10AC-5B6D-E5ED9F431B71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Launch Sites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8376302"/>
            <a:ext cx="17158335" cy="1987550"/>
          </a:xfrm>
          <a:prstGeom prst="rect">
            <a:avLst/>
          </a:prstGeom>
        </p:spPr>
        <p:txBody>
          <a:bodyPr vert="horz" wrap="square" lIns="0" tIns="3727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35"/>
              </a:spcBef>
            </a:pPr>
            <a:r>
              <a:rPr sz="445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4450">
              <a:latin typeface="Microsoft Sans Serif"/>
              <a:cs typeface="Microsoft Sans Serif"/>
            </a:endParaRPr>
          </a:p>
          <a:p>
            <a:pPr marL="1394460" indent="-461009">
              <a:lnSpc>
                <a:spcPct val="100000"/>
              </a:lnSpc>
              <a:spcBef>
                <a:spcPts val="2530"/>
              </a:spcBef>
              <a:buChar char="•"/>
              <a:tabLst>
                <a:tab pos="1394460" algn="l"/>
                <a:tab pos="1395095" algn="l"/>
              </a:tabLst>
            </a:pPr>
            <a:r>
              <a:rPr sz="3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Displaying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5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records</a:t>
            </a: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where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sites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begin</a:t>
            </a: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15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string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10" dirty="0">
                <a:solidFill>
                  <a:srgbClr val="FFFFFF"/>
                </a:solidFill>
                <a:latin typeface="Microsoft Sans Serif"/>
                <a:cs typeface="Microsoft Sans Serif"/>
              </a:rPr>
              <a:t>'CCA'.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797" y="2513012"/>
            <a:ext cx="17800505" cy="57542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F417AD-D85E-E2F2-FB46-C2551342E917}"/>
              </a:ext>
            </a:extLst>
          </p:cNvPr>
          <p:cNvSpPr txBox="1"/>
          <p:nvPr/>
        </p:nvSpPr>
        <p:spPr>
          <a:xfrm>
            <a:off x="4988316" y="659612"/>
            <a:ext cx="11059291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Launch site starting with CAA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6994342"/>
            <a:ext cx="17004030" cy="2658110"/>
          </a:xfrm>
          <a:prstGeom prst="rect">
            <a:avLst/>
          </a:prstGeom>
        </p:spPr>
        <p:txBody>
          <a:bodyPr vert="horz" wrap="square" lIns="0" tIns="3727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35"/>
              </a:spcBef>
            </a:pPr>
            <a:r>
              <a:rPr sz="445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4450">
              <a:latin typeface="Microsoft Sans Serif"/>
              <a:cs typeface="Microsoft Sans Serif"/>
            </a:endParaRPr>
          </a:p>
          <a:p>
            <a:pPr marL="1394460" marR="5080" indent="-461009">
              <a:lnSpc>
                <a:spcPct val="111300"/>
              </a:lnSpc>
              <a:spcBef>
                <a:spcPts val="1995"/>
              </a:spcBef>
              <a:buChar char="•"/>
              <a:tabLst>
                <a:tab pos="1394460" algn="l"/>
                <a:tab pos="1395095" algn="l"/>
              </a:tabLst>
            </a:pPr>
            <a:r>
              <a:rPr sz="3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Displaying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total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mass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carried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by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boosters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launched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by </a:t>
            </a:r>
            <a:r>
              <a:rPr sz="3950" spc="-10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NASA</a:t>
            </a:r>
            <a:r>
              <a:rPr sz="39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-100" dirty="0">
                <a:solidFill>
                  <a:srgbClr val="FFFFFF"/>
                </a:solidFill>
                <a:latin typeface="Microsoft Sans Serif"/>
                <a:cs typeface="Microsoft Sans Serif"/>
              </a:rPr>
              <a:t>(CRS).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797" y="2513012"/>
            <a:ext cx="17800505" cy="26213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CE1269-AF05-5EDC-AA29-D3C3B56EBA4A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Total Payload Mass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7329411"/>
            <a:ext cx="17236440" cy="1987550"/>
          </a:xfrm>
          <a:prstGeom prst="rect">
            <a:avLst/>
          </a:prstGeom>
        </p:spPr>
        <p:txBody>
          <a:bodyPr vert="horz" wrap="square" lIns="0" tIns="3727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35"/>
              </a:spcBef>
            </a:pPr>
            <a:r>
              <a:rPr sz="445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4450">
              <a:latin typeface="Microsoft Sans Serif"/>
              <a:cs typeface="Microsoft Sans Serif"/>
            </a:endParaRPr>
          </a:p>
          <a:p>
            <a:pPr marL="1394460" indent="-461009">
              <a:lnSpc>
                <a:spcPct val="100000"/>
              </a:lnSpc>
              <a:spcBef>
                <a:spcPts val="2530"/>
              </a:spcBef>
              <a:buChar char="•"/>
              <a:tabLst>
                <a:tab pos="1394460" algn="l"/>
                <a:tab pos="1395095" algn="l"/>
              </a:tabLst>
            </a:pPr>
            <a:r>
              <a:rPr sz="39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Displaying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average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mass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carried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by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version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F9 </a:t>
            </a:r>
            <a:r>
              <a:rPr sz="3950" spc="-300" dirty="0">
                <a:solidFill>
                  <a:srgbClr val="FFFFFF"/>
                </a:solidFill>
                <a:latin typeface="Microsoft Sans Serif"/>
                <a:cs typeface="Microsoft Sans Serif"/>
              </a:rPr>
              <a:t>v1.1.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797" y="2513012"/>
            <a:ext cx="17800505" cy="26177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B5F85F-6B3C-5EEE-41B1-A99E53580F8B}"/>
              </a:ext>
            </a:extLst>
          </p:cNvPr>
          <p:cNvSpPr txBox="1"/>
          <p:nvPr/>
        </p:nvSpPr>
        <p:spPr>
          <a:xfrm>
            <a:off x="3411352" y="906967"/>
            <a:ext cx="13275896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Average Payload Mass by F9 vs 1.1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6994342"/>
            <a:ext cx="17566640" cy="2658110"/>
          </a:xfrm>
          <a:prstGeom prst="rect">
            <a:avLst/>
          </a:prstGeom>
        </p:spPr>
        <p:txBody>
          <a:bodyPr vert="horz" wrap="square" lIns="0" tIns="3727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35"/>
              </a:spcBef>
            </a:pPr>
            <a:r>
              <a:rPr sz="445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4450">
              <a:latin typeface="Microsoft Sans Serif"/>
              <a:cs typeface="Microsoft Sans Serif"/>
            </a:endParaRPr>
          </a:p>
          <a:p>
            <a:pPr marL="1394460" marR="5080" indent="-461009">
              <a:lnSpc>
                <a:spcPct val="111300"/>
              </a:lnSpc>
              <a:spcBef>
                <a:spcPts val="1995"/>
              </a:spcBef>
              <a:buChar char="•"/>
              <a:tabLst>
                <a:tab pos="1394460" algn="l"/>
                <a:tab pos="1395095" algn="l"/>
              </a:tabLst>
            </a:pPr>
            <a:r>
              <a:rPr sz="39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Listing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date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when</a:t>
            </a: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95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39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irst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landing</a:t>
            </a: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10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95" dirty="0">
                <a:solidFill>
                  <a:srgbClr val="FFFFFF"/>
                </a:solidFill>
                <a:latin typeface="Microsoft Sans Serif"/>
                <a:cs typeface="Microsoft Sans Serif"/>
              </a:rPr>
              <a:t>ground </a:t>
            </a:r>
            <a:r>
              <a:rPr sz="3950" spc="-10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pad</a:t>
            </a:r>
            <a:r>
              <a:rPr sz="39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was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achieved.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797" y="2513012"/>
            <a:ext cx="17800505" cy="26177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33BB90-FBAA-7B47-487E-BB496825EE19}"/>
              </a:ext>
            </a:extLst>
          </p:cNvPr>
          <p:cNvSpPr txBox="1"/>
          <p:nvPr/>
        </p:nvSpPr>
        <p:spPr>
          <a:xfrm>
            <a:off x="4617259" y="927580"/>
            <a:ext cx="11399514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First </a:t>
            </a:r>
            <a:r>
              <a:rPr lang="en-US" sz="6600" b="1" dirty="0" err="1">
                <a:solidFill>
                  <a:srgbClr val="00B0F0"/>
                </a:solidFill>
              </a:rPr>
              <a:t>Succesful</a:t>
            </a:r>
            <a:r>
              <a:rPr lang="en-US" sz="6600" b="1" dirty="0">
                <a:solidFill>
                  <a:srgbClr val="00B0F0"/>
                </a:solidFill>
              </a:rPr>
              <a:t> landing date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04139" y="2571952"/>
            <a:ext cx="5335905" cy="5073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150" spc="140" dirty="0"/>
              <a:t>Summary</a:t>
            </a:r>
            <a:r>
              <a:rPr sz="3150" spc="-114" dirty="0"/>
              <a:t> </a:t>
            </a:r>
            <a:r>
              <a:rPr sz="3150" spc="220" dirty="0"/>
              <a:t>of</a:t>
            </a:r>
            <a:r>
              <a:rPr sz="3150" spc="-114" dirty="0"/>
              <a:t> </a:t>
            </a:r>
            <a:r>
              <a:rPr sz="3150" spc="170" dirty="0"/>
              <a:t>methodologies</a:t>
            </a:r>
            <a:endParaRPr sz="3150"/>
          </a:p>
        </p:txBody>
      </p:sp>
      <p:sp>
        <p:nvSpPr>
          <p:cNvPr id="4" name="object 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224790" rIns="0" bIns="0" rtlCol="0">
            <a:spAutoFit/>
          </a:bodyPr>
          <a:lstStyle/>
          <a:p>
            <a:pPr marL="1074420" indent="-308610">
              <a:lnSpc>
                <a:spcPct val="100000"/>
              </a:lnSpc>
              <a:spcBef>
                <a:spcPts val="1770"/>
              </a:spcBef>
              <a:buChar char="-"/>
              <a:tabLst>
                <a:tab pos="1074420" algn="l"/>
                <a:tab pos="1075055" algn="l"/>
              </a:tabLst>
            </a:pPr>
            <a:r>
              <a:rPr spc="20" dirty="0"/>
              <a:t>Data</a:t>
            </a:r>
            <a:r>
              <a:rPr spc="-95" dirty="0"/>
              <a:t> </a:t>
            </a:r>
            <a:r>
              <a:rPr spc="130" dirty="0"/>
              <a:t>collection</a:t>
            </a:r>
          </a:p>
          <a:p>
            <a:pPr marL="1074420" indent="-308610">
              <a:lnSpc>
                <a:spcPct val="100000"/>
              </a:lnSpc>
              <a:spcBef>
                <a:spcPts val="1670"/>
              </a:spcBef>
              <a:buChar char="-"/>
              <a:tabLst>
                <a:tab pos="1074420" algn="l"/>
                <a:tab pos="1075055" algn="l"/>
              </a:tabLst>
            </a:pPr>
            <a:r>
              <a:rPr spc="20" dirty="0"/>
              <a:t>Data</a:t>
            </a:r>
            <a:r>
              <a:rPr spc="-85" dirty="0"/>
              <a:t> </a:t>
            </a:r>
            <a:r>
              <a:rPr spc="120" dirty="0"/>
              <a:t>wrangling</a:t>
            </a:r>
          </a:p>
          <a:p>
            <a:pPr marL="1074420" indent="-308610">
              <a:lnSpc>
                <a:spcPct val="100000"/>
              </a:lnSpc>
              <a:spcBef>
                <a:spcPts val="1675"/>
              </a:spcBef>
              <a:buChar char="-"/>
              <a:tabLst>
                <a:tab pos="1074420" algn="l"/>
                <a:tab pos="1075055" algn="l"/>
              </a:tabLst>
            </a:pPr>
            <a:r>
              <a:rPr spc="80" dirty="0"/>
              <a:t>Exploratory</a:t>
            </a:r>
            <a:r>
              <a:rPr spc="-5" dirty="0"/>
              <a:t> </a:t>
            </a:r>
            <a:r>
              <a:rPr spc="20" dirty="0"/>
              <a:t>Data</a:t>
            </a:r>
            <a:r>
              <a:rPr spc="-5" dirty="0"/>
              <a:t> </a:t>
            </a:r>
            <a:r>
              <a:rPr spc="30" dirty="0"/>
              <a:t>Analysis</a:t>
            </a:r>
            <a:r>
              <a:rPr spc="-5" dirty="0"/>
              <a:t> </a:t>
            </a:r>
            <a:r>
              <a:rPr spc="155" dirty="0"/>
              <a:t>with</a:t>
            </a:r>
            <a:r>
              <a:rPr spc="-5" dirty="0"/>
              <a:t> </a:t>
            </a:r>
            <a:r>
              <a:rPr spc="20" dirty="0"/>
              <a:t>Data</a:t>
            </a:r>
            <a:r>
              <a:rPr spc="-5" dirty="0"/>
              <a:t> </a:t>
            </a:r>
            <a:r>
              <a:rPr spc="50" dirty="0"/>
              <a:t>Visualization</a:t>
            </a:r>
          </a:p>
          <a:p>
            <a:pPr marL="1074420" indent="-308610">
              <a:lnSpc>
                <a:spcPct val="100000"/>
              </a:lnSpc>
              <a:spcBef>
                <a:spcPts val="1670"/>
              </a:spcBef>
              <a:buChar char="-"/>
              <a:tabLst>
                <a:tab pos="1074420" algn="l"/>
                <a:tab pos="1075055" algn="l"/>
              </a:tabLst>
            </a:pPr>
            <a:r>
              <a:rPr spc="80" dirty="0"/>
              <a:t>Exploratory</a:t>
            </a:r>
            <a:r>
              <a:rPr spc="-15" dirty="0"/>
              <a:t> </a:t>
            </a:r>
            <a:r>
              <a:rPr spc="20" dirty="0"/>
              <a:t>Data</a:t>
            </a:r>
            <a:r>
              <a:rPr spc="-10" dirty="0"/>
              <a:t> </a:t>
            </a:r>
            <a:r>
              <a:rPr spc="30" dirty="0"/>
              <a:t>Analysis</a:t>
            </a:r>
            <a:r>
              <a:rPr spc="-15" dirty="0"/>
              <a:t> </a:t>
            </a:r>
            <a:r>
              <a:rPr spc="155" dirty="0"/>
              <a:t>with</a:t>
            </a:r>
            <a:r>
              <a:rPr spc="-10" dirty="0"/>
              <a:t> </a:t>
            </a:r>
            <a:r>
              <a:rPr spc="-25" dirty="0"/>
              <a:t>SQL</a:t>
            </a:r>
          </a:p>
          <a:p>
            <a:pPr marL="1074420" indent="-308610">
              <a:lnSpc>
                <a:spcPct val="100000"/>
              </a:lnSpc>
              <a:spcBef>
                <a:spcPts val="1675"/>
              </a:spcBef>
              <a:buChar char="-"/>
              <a:tabLst>
                <a:tab pos="1074420" algn="l"/>
                <a:tab pos="1075055" algn="l"/>
              </a:tabLst>
            </a:pPr>
            <a:r>
              <a:rPr spc="95" dirty="0"/>
              <a:t>Building</a:t>
            </a:r>
            <a:r>
              <a:rPr spc="-10" dirty="0"/>
              <a:t> </a:t>
            </a:r>
            <a:r>
              <a:rPr spc="40" dirty="0"/>
              <a:t>an</a:t>
            </a:r>
            <a:r>
              <a:rPr spc="-5" dirty="0"/>
              <a:t> </a:t>
            </a:r>
            <a:r>
              <a:rPr spc="100" dirty="0"/>
              <a:t>interactive</a:t>
            </a:r>
            <a:r>
              <a:rPr spc="-5" dirty="0"/>
              <a:t> </a:t>
            </a:r>
            <a:r>
              <a:rPr spc="125" dirty="0"/>
              <a:t>map</a:t>
            </a:r>
            <a:r>
              <a:rPr spc="-5" dirty="0"/>
              <a:t> </a:t>
            </a:r>
            <a:r>
              <a:rPr spc="155" dirty="0"/>
              <a:t>with</a:t>
            </a:r>
            <a:r>
              <a:rPr spc="-5" dirty="0"/>
              <a:t> </a:t>
            </a:r>
            <a:r>
              <a:rPr spc="60" dirty="0"/>
              <a:t>Folium</a:t>
            </a:r>
          </a:p>
          <a:p>
            <a:pPr marL="1074420" indent="-308610">
              <a:lnSpc>
                <a:spcPct val="100000"/>
              </a:lnSpc>
              <a:spcBef>
                <a:spcPts val="1670"/>
              </a:spcBef>
              <a:buChar char="-"/>
              <a:tabLst>
                <a:tab pos="1074420" algn="l"/>
                <a:tab pos="1075055" algn="l"/>
              </a:tabLst>
            </a:pPr>
            <a:r>
              <a:rPr spc="95" dirty="0"/>
              <a:t>Building</a:t>
            </a:r>
            <a:r>
              <a:rPr spc="-10" dirty="0"/>
              <a:t> </a:t>
            </a:r>
            <a:r>
              <a:rPr spc="-40" dirty="0"/>
              <a:t>a</a:t>
            </a:r>
            <a:r>
              <a:rPr spc="-10" dirty="0"/>
              <a:t> </a:t>
            </a:r>
            <a:r>
              <a:rPr spc="60" dirty="0"/>
              <a:t>Dashboard</a:t>
            </a:r>
            <a:r>
              <a:rPr spc="-10" dirty="0"/>
              <a:t> </a:t>
            </a:r>
            <a:r>
              <a:rPr spc="155" dirty="0"/>
              <a:t>with</a:t>
            </a:r>
            <a:r>
              <a:rPr spc="-10" dirty="0"/>
              <a:t> </a:t>
            </a:r>
            <a:r>
              <a:rPr spc="60" dirty="0"/>
              <a:t>Plotly</a:t>
            </a:r>
            <a:r>
              <a:rPr spc="-10" dirty="0"/>
              <a:t> Dash</a:t>
            </a:r>
          </a:p>
          <a:p>
            <a:pPr marL="1074420" indent="-308610">
              <a:lnSpc>
                <a:spcPct val="100000"/>
              </a:lnSpc>
              <a:spcBef>
                <a:spcPts val="1675"/>
              </a:spcBef>
              <a:buChar char="-"/>
              <a:tabLst>
                <a:tab pos="1074420" algn="l"/>
                <a:tab pos="1075055" algn="l"/>
              </a:tabLst>
            </a:pPr>
            <a:r>
              <a:rPr spc="75" dirty="0"/>
              <a:t>Predictive</a:t>
            </a:r>
            <a:r>
              <a:rPr dirty="0"/>
              <a:t> </a:t>
            </a:r>
            <a:r>
              <a:rPr spc="20" dirty="0"/>
              <a:t>analysis</a:t>
            </a:r>
            <a:r>
              <a:rPr dirty="0"/>
              <a:t> </a:t>
            </a:r>
            <a:r>
              <a:rPr spc="45" dirty="0"/>
              <a:t>(Classi</a:t>
            </a:r>
            <a:r>
              <a:rPr spc="45" dirty="0">
                <a:latin typeface="Times New Roman"/>
                <a:cs typeface="Times New Roman"/>
              </a:rPr>
              <a:t>f</a:t>
            </a:r>
            <a:r>
              <a:rPr spc="45" dirty="0"/>
              <a:t>ication)</a:t>
            </a: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FFFFFF"/>
              </a:buClr>
              <a:buFont typeface="Microsoft Sans Serif"/>
              <a:buChar char="-"/>
            </a:pPr>
            <a:endParaRPr sz="3900"/>
          </a:p>
          <a:p>
            <a:pPr marL="12700">
              <a:lnSpc>
                <a:spcPct val="100000"/>
              </a:lnSpc>
            </a:pPr>
            <a:r>
              <a:rPr sz="3150" spc="140" dirty="0">
                <a:solidFill>
                  <a:srgbClr val="D5D5D5"/>
                </a:solidFill>
              </a:rPr>
              <a:t>Summary</a:t>
            </a:r>
            <a:r>
              <a:rPr sz="3150" spc="-95" dirty="0">
                <a:solidFill>
                  <a:srgbClr val="D5D5D5"/>
                </a:solidFill>
              </a:rPr>
              <a:t> </a:t>
            </a:r>
            <a:r>
              <a:rPr sz="3150" spc="220" dirty="0">
                <a:solidFill>
                  <a:srgbClr val="D5D5D5"/>
                </a:solidFill>
              </a:rPr>
              <a:t>of</a:t>
            </a:r>
            <a:r>
              <a:rPr sz="3150" spc="-90" dirty="0">
                <a:solidFill>
                  <a:srgbClr val="D5D5D5"/>
                </a:solidFill>
              </a:rPr>
              <a:t> </a:t>
            </a:r>
            <a:r>
              <a:rPr sz="3150" spc="90" dirty="0">
                <a:solidFill>
                  <a:srgbClr val="D5D5D5"/>
                </a:solidFill>
              </a:rPr>
              <a:t>all</a:t>
            </a:r>
            <a:r>
              <a:rPr sz="3150" spc="-90" dirty="0">
                <a:solidFill>
                  <a:srgbClr val="D5D5D5"/>
                </a:solidFill>
              </a:rPr>
              <a:t> </a:t>
            </a:r>
            <a:r>
              <a:rPr sz="3150" spc="114" dirty="0">
                <a:solidFill>
                  <a:srgbClr val="D5D5D5"/>
                </a:solidFill>
              </a:rPr>
              <a:t>results</a:t>
            </a:r>
            <a:endParaRPr sz="3150"/>
          </a:p>
          <a:p>
            <a:pPr marL="1074420" indent="-308610">
              <a:lnSpc>
                <a:spcPct val="100000"/>
              </a:lnSpc>
              <a:spcBef>
                <a:spcPts val="1685"/>
              </a:spcBef>
              <a:buChar char="-"/>
              <a:tabLst>
                <a:tab pos="1074420" algn="l"/>
                <a:tab pos="1075055" algn="l"/>
              </a:tabLst>
            </a:pPr>
            <a:r>
              <a:rPr spc="80" dirty="0"/>
              <a:t>Exploratory</a:t>
            </a:r>
            <a:r>
              <a:rPr spc="-15" dirty="0"/>
              <a:t> </a:t>
            </a:r>
            <a:r>
              <a:rPr spc="20" dirty="0"/>
              <a:t>Data</a:t>
            </a:r>
            <a:r>
              <a:rPr spc="-15" dirty="0"/>
              <a:t> </a:t>
            </a:r>
            <a:r>
              <a:rPr spc="30" dirty="0"/>
              <a:t>Analysis</a:t>
            </a:r>
            <a:r>
              <a:rPr spc="-10" dirty="0"/>
              <a:t> </a:t>
            </a:r>
            <a:r>
              <a:rPr spc="60" dirty="0"/>
              <a:t>results</a:t>
            </a:r>
          </a:p>
          <a:p>
            <a:pPr marL="1074420" indent="-308610">
              <a:lnSpc>
                <a:spcPct val="100000"/>
              </a:lnSpc>
              <a:spcBef>
                <a:spcPts val="1670"/>
              </a:spcBef>
              <a:buChar char="-"/>
              <a:tabLst>
                <a:tab pos="1074420" algn="l"/>
                <a:tab pos="1075055" algn="l"/>
              </a:tabLst>
            </a:pPr>
            <a:r>
              <a:rPr spc="90" dirty="0"/>
              <a:t>Interactive</a:t>
            </a:r>
            <a:r>
              <a:rPr dirty="0"/>
              <a:t> </a:t>
            </a:r>
            <a:r>
              <a:rPr spc="75" dirty="0"/>
              <a:t>analytics</a:t>
            </a:r>
            <a:r>
              <a:rPr dirty="0"/>
              <a:t> </a:t>
            </a:r>
            <a:r>
              <a:rPr spc="150" dirty="0"/>
              <a:t>demo</a:t>
            </a:r>
            <a:r>
              <a:rPr spc="5" dirty="0"/>
              <a:t> </a:t>
            </a:r>
            <a:r>
              <a:rPr spc="100" dirty="0"/>
              <a:t>in</a:t>
            </a:r>
            <a:r>
              <a:rPr dirty="0"/>
              <a:t> </a:t>
            </a:r>
            <a:r>
              <a:rPr spc="70" dirty="0"/>
              <a:t>screenshots</a:t>
            </a:r>
          </a:p>
          <a:p>
            <a:pPr marL="1074420" indent="-308610">
              <a:lnSpc>
                <a:spcPct val="100000"/>
              </a:lnSpc>
              <a:spcBef>
                <a:spcPts val="1675"/>
              </a:spcBef>
              <a:buChar char="-"/>
              <a:tabLst>
                <a:tab pos="1074420" algn="l"/>
                <a:tab pos="1075055" algn="l"/>
              </a:tabLst>
            </a:pPr>
            <a:r>
              <a:rPr spc="75" dirty="0"/>
              <a:t>Predictive</a:t>
            </a:r>
            <a:r>
              <a:rPr spc="-15" dirty="0"/>
              <a:t> </a:t>
            </a:r>
            <a:r>
              <a:rPr spc="20" dirty="0"/>
              <a:t>analysis</a:t>
            </a:r>
            <a:r>
              <a:rPr spc="-15" dirty="0"/>
              <a:t> </a:t>
            </a:r>
            <a:r>
              <a:rPr spc="60" dirty="0"/>
              <a:t>results</a:t>
            </a:r>
          </a:p>
        </p:txBody>
      </p:sp>
      <p:pic>
        <p:nvPicPr>
          <p:cNvPr id="5" name="object 5" descr="Target with various rings of accuracy"/>
          <p:cNvPicPr/>
          <p:nvPr/>
        </p:nvPicPr>
        <p:blipFill>
          <a:blip r:embed="rId2"/>
          <a:stretch>
            <a:fillRect/>
          </a:stretch>
        </p:blipFill>
        <p:spPr>
          <a:xfrm>
            <a:off x="11695756" y="4542998"/>
            <a:ext cx="6057544" cy="40373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DA5CAE-5192-F1B6-B92D-44790F7FACAD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EXECUTIVE   SUMMARY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7465370"/>
            <a:ext cx="17262475" cy="2658110"/>
          </a:xfrm>
          <a:prstGeom prst="rect">
            <a:avLst/>
          </a:prstGeom>
        </p:spPr>
        <p:txBody>
          <a:bodyPr vert="horz" wrap="square" lIns="0" tIns="3727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35"/>
              </a:spcBef>
            </a:pPr>
            <a:r>
              <a:rPr sz="445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4450">
              <a:latin typeface="Microsoft Sans Serif"/>
              <a:cs typeface="Microsoft Sans Serif"/>
            </a:endParaRPr>
          </a:p>
          <a:p>
            <a:pPr marL="1394460" marR="5080" indent="-461009">
              <a:lnSpc>
                <a:spcPct val="111300"/>
              </a:lnSpc>
              <a:spcBef>
                <a:spcPts val="1995"/>
              </a:spcBef>
              <a:buChar char="•"/>
              <a:tabLst>
                <a:tab pos="1394460" algn="l"/>
                <a:tab pos="1395095" algn="l"/>
              </a:tabLst>
            </a:pPr>
            <a:r>
              <a:rPr sz="39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Listing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names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29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boosters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00" dirty="0">
                <a:solidFill>
                  <a:srgbClr val="FFFFFF"/>
                </a:solidFill>
                <a:latin typeface="Microsoft Sans Serif"/>
                <a:cs typeface="Microsoft Sans Serif"/>
              </a:rPr>
              <a:t>which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have</a:t>
            </a: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drone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ship </a:t>
            </a:r>
            <a:r>
              <a:rPr sz="3950" spc="-10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have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mass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greater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than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425" dirty="0">
                <a:solidFill>
                  <a:srgbClr val="FFFFFF"/>
                </a:solidFill>
                <a:latin typeface="Microsoft Sans Serif"/>
                <a:cs typeface="Microsoft Sans Serif"/>
              </a:rPr>
              <a:t>4000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45" dirty="0">
                <a:solidFill>
                  <a:srgbClr val="FFFFFF"/>
                </a:solidFill>
                <a:latin typeface="Microsoft Sans Serif"/>
                <a:cs typeface="Microsoft Sans Serif"/>
              </a:rPr>
              <a:t>but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less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than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305" dirty="0">
                <a:solidFill>
                  <a:srgbClr val="FFFFFF"/>
                </a:solidFill>
                <a:latin typeface="Microsoft Sans Serif"/>
                <a:cs typeface="Microsoft Sans Serif"/>
              </a:rPr>
              <a:t>6000.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797" y="3141265"/>
            <a:ext cx="17800505" cy="3974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69A26B-CB98-DB9D-F49B-65F6D5BC0535}"/>
              </a:ext>
            </a:extLst>
          </p:cNvPr>
          <p:cNvSpPr txBox="1"/>
          <p:nvPr/>
        </p:nvSpPr>
        <p:spPr>
          <a:xfrm>
            <a:off x="843817" y="700838"/>
            <a:ext cx="18781326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Successful landing with payload between 4000 - 6000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7800439"/>
            <a:ext cx="17451705" cy="1987550"/>
          </a:xfrm>
          <a:prstGeom prst="rect">
            <a:avLst/>
          </a:prstGeom>
        </p:spPr>
        <p:txBody>
          <a:bodyPr vert="horz" wrap="square" lIns="0" tIns="3727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35"/>
              </a:spcBef>
            </a:pPr>
            <a:r>
              <a:rPr sz="445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4450">
              <a:latin typeface="Microsoft Sans Serif"/>
              <a:cs typeface="Microsoft Sans Serif"/>
            </a:endParaRPr>
          </a:p>
          <a:p>
            <a:pPr marL="1394460" indent="-461009">
              <a:lnSpc>
                <a:spcPct val="100000"/>
              </a:lnSpc>
              <a:spcBef>
                <a:spcPts val="2530"/>
              </a:spcBef>
              <a:buChar char="•"/>
              <a:tabLst>
                <a:tab pos="1394460" algn="l"/>
                <a:tab pos="1395095" algn="l"/>
              </a:tabLst>
            </a:pPr>
            <a:r>
              <a:rPr sz="39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Listing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total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29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failure</a:t>
            </a:r>
            <a:r>
              <a:rPr sz="39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mission</a:t>
            </a:r>
            <a:r>
              <a:rPr sz="39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outcomes.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797" y="3560100"/>
            <a:ext cx="17800505" cy="35604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3F28BF-C0F0-AE69-AB13-6DD4CEE9CE06}"/>
              </a:ext>
            </a:extLst>
          </p:cNvPr>
          <p:cNvSpPr txBox="1"/>
          <p:nvPr/>
        </p:nvSpPr>
        <p:spPr>
          <a:xfrm>
            <a:off x="3452579" y="865741"/>
            <a:ext cx="12904744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Total number of success and failed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180259-1EAD-79FE-540A-D52CE8002EFC}"/>
              </a:ext>
            </a:extLst>
          </p:cNvPr>
          <p:cNvSpPr txBox="1"/>
          <p:nvPr/>
        </p:nvSpPr>
        <p:spPr>
          <a:xfrm>
            <a:off x="4287438" y="4122579"/>
            <a:ext cx="1193562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rgbClr val="00B0F0"/>
                </a:solidFill>
              </a:rPr>
              <a:t>Interactive map with Folium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2432374"/>
            <a:ext cx="7457440" cy="7719059"/>
          </a:xfrm>
          <a:prstGeom prst="rect">
            <a:avLst/>
          </a:prstGeom>
        </p:spPr>
        <p:txBody>
          <a:bodyPr vert="horz" wrap="square" lIns="0" tIns="2222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50"/>
              </a:spcBef>
            </a:pPr>
            <a:r>
              <a:rPr sz="2700" spc="95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2700">
              <a:latin typeface="Microsoft Sans Serif"/>
              <a:cs typeface="Microsoft Sans Serif"/>
            </a:endParaRPr>
          </a:p>
          <a:p>
            <a:pPr marL="1214755" marR="5080" indent="-281305">
              <a:lnSpc>
                <a:spcPct val="108800"/>
              </a:lnSpc>
              <a:spcBef>
                <a:spcPts val="1215"/>
              </a:spcBef>
              <a:buChar char="•"/>
              <a:tabLst>
                <a:tab pos="1214755" algn="l"/>
                <a:tab pos="1215390" algn="l"/>
              </a:tabLst>
            </a:pPr>
            <a:r>
              <a:rPr sz="24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Most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sites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are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proximity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-6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Equator </a:t>
            </a:r>
            <a:r>
              <a:rPr sz="24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line. </a:t>
            </a:r>
            <a:r>
              <a:rPr sz="24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 </a:t>
            </a:r>
            <a:r>
              <a:rPr sz="24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is </a:t>
            </a:r>
            <a:r>
              <a:rPr sz="24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moving </a:t>
            </a:r>
            <a:r>
              <a:rPr sz="24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faster </a:t>
            </a:r>
            <a:r>
              <a:rPr sz="2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at </a:t>
            </a:r>
            <a:r>
              <a:rPr sz="24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equator </a:t>
            </a:r>
            <a:r>
              <a:rPr sz="24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than </a:t>
            </a:r>
            <a:r>
              <a:rPr sz="24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any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other </a:t>
            </a:r>
            <a:r>
              <a:rPr sz="24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place </a:t>
            </a:r>
            <a:r>
              <a:rPr sz="24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on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surface </a:t>
            </a:r>
            <a:r>
              <a:rPr sz="24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of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Earth. </a:t>
            </a:r>
            <a:r>
              <a:rPr sz="24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Anything </a:t>
            </a:r>
            <a:r>
              <a:rPr sz="24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on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surface </a:t>
            </a:r>
            <a:r>
              <a:rPr sz="24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of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Earth </a:t>
            </a:r>
            <a:r>
              <a:rPr sz="2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at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equator </a:t>
            </a:r>
            <a:r>
              <a:rPr sz="24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is </a:t>
            </a:r>
            <a:r>
              <a:rPr sz="24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already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moving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at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1670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km/hour.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If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ship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is </a:t>
            </a:r>
            <a:r>
              <a:rPr sz="2400" spc="-6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launched </a:t>
            </a:r>
            <a:r>
              <a:rPr sz="24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from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equator </a:t>
            </a:r>
            <a:r>
              <a:rPr sz="24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it </a:t>
            </a:r>
            <a:r>
              <a:rPr sz="2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goes </a:t>
            </a:r>
            <a:r>
              <a:rPr sz="24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up </a:t>
            </a:r>
            <a:r>
              <a:rPr sz="24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into </a:t>
            </a:r>
            <a:r>
              <a:rPr sz="24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space, </a:t>
            </a:r>
            <a:r>
              <a:rPr sz="24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24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it </a:t>
            </a:r>
            <a:r>
              <a:rPr sz="24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is </a:t>
            </a:r>
            <a:r>
              <a:rPr sz="24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also </a:t>
            </a:r>
            <a:r>
              <a:rPr sz="24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moving </a:t>
            </a:r>
            <a:r>
              <a:rPr sz="24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around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Earth </a:t>
            </a:r>
            <a:r>
              <a:rPr sz="2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at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same </a:t>
            </a:r>
            <a:r>
              <a:rPr sz="2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speed </a:t>
            </a:r>
            <a:r>
              <a:rPr sz="24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it </a:t>
            </a:r>
            <a:r>
              <a:rPr sz="24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was </a:t>
            </a:r>
            <a:r>
              <a:rPr sz="24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moving </a:t>
            </a:r>
            <a:r>
              <a:rPr sz="24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before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launching.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This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is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because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inertia. </a:t>
            </a:r>
            <a:r>
              <a:rPr sz="2400" spc="-6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This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speed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will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help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spacecraft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keep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up </a:t>
            </a:r>
            <a:r>
              <a:rPr sz="2400" spc="-6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good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enough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speed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stay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orbit.</a:t>
            </a:r>
            <a:endParaRPr sz="2400">
              <a:latin typeface="Microsoft Sans Serif"/>
              <a:cs typeface="Microsoft Sans Serif"/>
            </a:endParaRPr>
          </a:p>
          <a:p>
            <a:pPr marL="1214755" marR="244475" indent="-281305">
              <a:lnSpc>
                <a:spcPct val="108800"/>
              </a:lnSpc>
              <a:spcBef>
                <a:spcPts val="1205"/>
              </a:spcBef>
              <a:buChar char="•"/>
              <a:tabLst>
                <a:tab pos="1214755" algn="l"/>
                <a:tab pos="1215390" algn="l"/>
              </a:tabLst>
            </a:pPr>
            <a:r>
              <a:rPr sz="24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All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sites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are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very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close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proximity </a:t>
            </a:r>
            <a:r>
              <a:rPr sz="2400" spc="-6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4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coast, </a:t>
            </a:r>
            <a:r>
              <a:rPr sz="24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while </a:t>
            </a:r>
            <a:r>
              <a:rPr sz="24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launching </a:t>
            </a:r>
            <a:r>
              <a:rPr sz="2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rockets </a:t>
            </a:r>
            <a:r>
              <a:rPr sz="24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towards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ocean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it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minimises</a:t>
            </a:r>
            <a:r>
              <a:rPr sz="2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risk</a:t>
            </a:r>
            <a:r>
              <a:rPr sz="2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of </a:t>
            </a:r>
            <a:r>
              <a:rPr sz="2400" spc="-6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having </a:t>
            </a:r>
            <a:r>
              <a:rPr sz="24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any </a:t>
            </a:r>
            <a:r>
              <a:rPr sz="24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debris </a:t>
            </a:r>
            <a:r>
              <a:rPr sz="24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dropping </a:t>
            </a:r>
            <a:r>
              <a:rPr sz="24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or </a:t>
            </a:r>
            <a:r>
              <a:rPr sz="24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exploding </a:t>
            </a:r>
            <a:r>
              <a:rPr sz="2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near</a:t>
            </a:r>
            <a:r>
              <a:rPr sz="2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people.</a:t>
            </a:r>
            <a:endParaRPr sz="240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637348" y="2516503"/>
            <a:ext cx="9210245" cy="77524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61D18C-6746-222D-DC6F-EA69510031E5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Location marker on map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80980" y="2654777"/>
            <a:ext cx="3306445" cy="6908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4350" spc="150" dirty="0"/>
              <a:t>Explanation:</a:t>
            </a:r>
            <a:endParaRPr sz="4350"/>
          </a:p>
        </p:txBody>
      </p:sp>
      <p:sp>
        <p:nvSpPr>
          <p:cNvPr id="4" name="object 4"/>
          <p:cNvSpPr txBox="1"/>
          <p:nvPr/>
        </p:nvSpPr>
        <p:spPr>
          <a:xfrm>
            <a:off x="2102418" y="3567841"/>
            <a:ext cx="7975600" cy="66071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64184" marR="5080" indent="-452120">
              <a:lnSpc>
                <a:spcPct val="110600"/>
              </a:lnSpc>
              <a:spcBef>
                <a:spcPts val="95"/>
              </a:spcBef>
              <a:buChar char="•"/>
              <a:tabLst>
                <a:tab pos="463550" algn="l"/>
                <a:tab pos="464820" algn="l"/>
              </a:tabLst>
            </a:pPr>
            <a:r>
              <a:rPr sz="38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From</a:t>
            </a:r>
            <a:r>
              <a:rPr sz="38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8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colour-labeled</a:t>
            </a:r>
            <a:r>
              <a:rPr sz="38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markers </a:t>
            </a:r>
            <a:r>
              <a:rPr sz="3850" spc="-100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we </a:t>
            </a:r>
            <a:r>
              <a:rPr sz="38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should </a:t>
            </a:r>
            <a:r>
              <a:rPr sz="38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be </a:t>
            </a:r>
            <a:r>
              <a:rPr sz="38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able </a:t>
            </a:r>
            <a:r>
              <a:rPr sz="3850" spc="250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385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easily </a:t>
            </a:r>
            <a:r>
              <a:rPr sz="385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identify </a:t>
            </a:r>
            <a:r>
              <a:rPr sz="3850" spc="210" dirty="0">
                <a:solidFill>
                  <a:srgbClr val="FFFFFF"/>
                </a:solidFill>
                <a:latin typeface="Microsoft Sans Serif"/>
                <a:cs typeface="Microsoft Sans Serif"/>
              </a:rPr>
              <a:t>which </a:t>
            </a:r>
            <a:r>
              <a:rPr sz="38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 </a:t>
            </a:r>
            <a:r>
              <a:rPr sz="385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sites </a:t>
            </a:r>
            <a:r>
              <a:rPr sz="385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have </a:t>
            </a:r>
            <a:r>
              <a:rPr sz="3850" spc="-10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relatively</a:t>
            </a:r>
            <a:r>
              <a:rPr sz="38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high</a:t>
            </a:r>
            <a:r>
              <a:rPr sz="38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8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rates.</a:t>
            </a:r>
            <a:endParaRPr sz="3850">
              <a:latin typeface="Microsoft Sans Serif"/>
              <a:cs typeface="Microsoft Sans Serif"/>
            </a:endParaRPr>
          </a:p>
          <a:p>
            <a:pPr marL="924560" marR="915669" lvl="1" indent="-452120">
              <a:lnSpc>
                <a:spcPct val="110600"/>
              </a:lnSpc>
              <a:spcBef>
                <a:spcPts val="1939"/>
              </a:spcBef>
              <a:buClr>
                <a:srgbClr val="FFFFFF"/>
              </a:buClr>
              <a:buChar char="-"/>
              <a:tabLst>
                <a:tab pos="924560" algn="l"/>
                <a:tab pos="925194" algn="l"/>
              </a:tabLst>
            </a:pPr>
            <a:r>
              <a:rPr sz="3850" spc="105" dirty="0">
                <a:solidFill>
                  <a:srgbClr val="1DB100"/>
                </a:solidFill>
                <a:latin typeface="Microsoft Sans Serif"/>
                <a:cs typeface="Microsoft Sans Serif"/>
              </a:rPr>
              <a:t>G</a:t>
            </a:r>
            <a:r>
              <a:rPr sz="3850" spc="-15" dirty="0">
                <a:solidFill>
                  <a:srgbClr val="1DB100"/>
                </a:solidFill>
                <a:latin typeface="Microsoft Sans Serif"/>
                <a:cs typeface="Microsoft Sans Serif"/>
              </a:rPr>
              <a:t>r</a:t>
            </a:r>
            <a:r>
              <a:rPr sz="3850" spc="100" dirty="0">
                <a:solidFill>
                  <a:srgbClr val="1DB100"/>
                </a:solidFill>
                <a:latin typeface="Microsoft Sans Serif"/>
                <a:cs typeface="Microsoft Sans Serif"/>
              </a:rPr>
              <a:t>een</a:t>
            </a:r>
            <a:r>
              <a:rPr sz="3850" spc="5" dirty="0">
                <a:solidFill>
                  <a:srgbClr val="1DB100"/>
                </a:solidFill>
                <a:latin typeface="Microsoft Sans Serif"/>
                <a:cs typeface="Microsoft Sans Serif"/>
              </a:rPr>
              <a:t> </a:t>
            </a:r>
            <a:r>
              <a:rPr sz="3850" spc="80" dirty="0">
                <a:solidFill>
                  <a:srgbClr val="1DB100"/>
                </a:solidFill>
                <a:latin typeface="Microsoft Sans Serif"/>
                <a:cs typeface="Microsoft Sans Serif"/>
              </a:rPr>
              <a:t>Mar</a:t>
            </a:r>
            <a:r>
              <a:rPr sz="3850" spc="-10" dirty="0">
                <a:solidFill>
                  <a:srgbClr val="1DB100"/>
                </a:solidFill>
                <a:latin typeface="Microsoft Sans Serif"/>
                <a:cs typeface="Microsoft Sans Serif"/>
              </a:rPr>
              <a:t>k</a:t>
            </a:r>
            <a:r>
              <a:rPr sz="3850" spc="114" dirty="0">
                <a:solidFill>
                  <a:srgbClr val="1DB100"/>
                </a:solidFill>
                <a:latin typeface="Microsoft Sans Serif"/>
                <a:cs typeface="Microsoft Sans Serif"/>
              </a:rPr>
              <a:t>er</a:t>
            </a:r>
            <a:r>
              <a:rPr sz="3850" spc="5" dirty="0">
                <a:solidFill>
                  <a:srgbClr val="1DB100"/>
                </a:solidFill>
                <a:latin typeface="Microsoft Sans Serif"/>
                <a:cs typeface="Microsoft Sans Serif"/>
              </a:rPr>
              <a:t> </a:t>
            </a:r>
            <a:r>
              <a:rPr sz="3850" spc="-375" dirty="0">
                <a:solidFill>
                  <a:srgbClr val="FFFFFF"/>
                </a:solidFill>
                <a:latin typeface="Microsoft Sans Serif"/>
                <a:cs typeface="Microsoft Sans Serif"/>
              </a:rPr>
              <a:t>=</a:t>
            </a:r>
            <a:r>
              <a:rPr sz="38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-160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3850" spc="195" dirty="0">
                <a:solidFill>
                  <a:srgbClr val="FFFFFF"/>
                </a:solidFill>
                <a:latin typeface="Microsoft Sans Serif"/>
                <a:cs typeface="Microsoft Sans Serif"/>
              </a:rPr>
              <a:t>ucc</a:t>
            </a:r>
            <a:r>
              <a:rPr sz="3850" spc="220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385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ssful  </a:t>
            </a:r>
            <a:r>
              <a:rPr sz="38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endParaRPr sz="3850">
              <a:latin typeface="Microsoft Sans Serif"/>
              <a:cs typeface="Microsoft Sans Serif"/>
            </a:endParaRPr>
          </a:p>
          <a:p>
            <a:pPr marL="924560" lvl="1" indent="-452120">
              <a:lnSpc>
                <a:spcPct val="100000"/>
              </a:lnSpc>
              <a:spcBef>
                <a:spcPts val="2430"/>
              </a:spcBef>
              <a:buClr>
                <a:srgbClr val="FFFFFF"/>
              </a:buClr>
              <a:buChar char="-"/>
              <a:tabLst>
                <a:tab pos="924560" algn="l"/>
                <a:tab pos="925194" algn="l"/>
              </a:tabLst>
            </a:pPr>
            <a:r>
              <a:rPr sz="3850" spc="-405" dirty="0">
                <a:solidFill>
                  <a:srgbClr val="EE220D"/>
                </a:solidFill>
                <a:latin typeface="Microsoft Sans Serif"/>
                <a:cs typeface="Microsoft Sans Serif"/>
              </a:rPr>
              <a:t>R</a:t>
            </a:r>
            <a:r>
              <a:rPr sz="3850" spc="175" dirty="0">
                <a:solidFill>
                  <a:srgbClr val="EE220D"/>
                </a:solidFill>
                <a:latin typeface="Microsoft Sans Serif"/>
                <a:cs typeface="Microsoft Sans Serif"/>
              </a:rPr>
              <a:t>ed</a:t>
            </a:r>
            <a:r>
              <a:rPr sz="3850" spc="5" dirty="0">
                <a:solidFill>
                  <a:srgbClr val="EE220D"/>
                </a:solidFill>
                <a:latin typeface="Microsoft Sans Serif"/>
                <a:cs typeface="Microsoft Sans Serif"/>
              </a:rPr>
              <a:t> </a:t>
            </a:r>
            <a:r>
              <a:rPr sz="3850" spc="80" dirty="0">
                <a:solidFill>
                  <a:srgbClr val="EE220D"/>
                </a:solidFill>
                <a:latin typeface="Microsoft Sans Serif"/>
                <a:cs typeface="Microsoft Sans Serif"/>
              </a:rPr>
              <a:t>Mar</a:t>
            </a:r>
            <a:r>
              <a:rPr sz="3850" spc="-10" dirty="0">
                <a:solidFill>
                  <a:srgbClr val="EE220D"/>
                </a:solidFill>
                <a:latin typeface="Microsoft Sans Serif"/>
                <a:cs typeface="Microsoft Sans Serif"/>
              </a:rPr>
              <a:t>k</a:t>
            </a:r>
            <a:r>
              <a:rPr sz="3850" spc="114" dirty="0">
                <a:solidFill>
                  <a:srgbClr val="EE220D"/>
                </a:solidFill>
                <a:latin typeface="Microsoft Sans Serif"/>
                <a:cs typeface="Microsoft Sans Serif"/>
              </a:rPr>
              <a:t>er</a:t>
            </a:r>
            <a:r>
              <a:rPr sz="3850" spc="5" dirty="0">
                <a:solidFill>
                  <a:srgbClr val="EE220D"/>
                </a:solidFill>
                <a:latin typeface="Microsoft Sans Serif"/>
                <a:cs typeface="Microsoft Sans Serif"/>
              </a:rPr>
              <a:t> </a:t>
            </a:r>
            <a:r>
              <a:rPr sz="3850" spc="-375" dirty="0">
                <a:solidFill>
                  <a:srgbClr val="FFFFFF"/>
                </a:solidFill>
                <a:latin typeface="Microsoft Sans Serif"/>
                <a:cs typeface="Microsoft Sans Serif"/>
              </a:rPr>
              <a:t>=</a:t>
            </a:r>
            <a:r>
              <a:rPr sz="38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-315" dirty="0">
                <a:solidFill>
                  <a:srgbClr val="FFFFFF"/>
                </a:solidFill>
                <a:latin typeface="Microsoft Sans Serif"/>
                <a:cs typeface="Microsoft Sans Serif"/>
              </a:rPr>
              <a:t>F</a:t>
            </a:r>
            <a:r>
              <a:rPr sz="38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ailed</a:t>
            </a:r>
            <a:r>
              <a:rPr sz="38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endParaRPr sz="3850">
              <a:latin typeface="Microsoft Sans Serif"/>
              <a:cs typeface="Microsoft Sans Serif"/>
            </a:endParaRPr>
          </a:p>
          <a:p>
            <a:pPr marL="464184" marR="549275" indent="-452120">
              <a:lnSpc>
                <a:spcPct val="110600"/>
              </a:lnSpc>
              <a:spcBef>
                <a:spcPts val="1945"/>
              </a:spcBef>
              <a:buChar char="•"/>
              <a:tabLst>
                <a:tab pos="463550" algn="l"/>
                <a:tab pos="464820" algn="l"/>
              </a:tabLst>
            </a:pPr>
            <a:r>
              <a:rPr sz="38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8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</a:t>
            </a:r>
            <a:r>
              <a:rPr sz="38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-125" dirty="0">
                <a:solidFill>
                  <a:srgbClr val="FFFFFF"/>
                </a:solidFill>
                <a:latin typeface="Microsoft Sans Serif"/>
                <a:cs typeface="Microsoft Sans Serif"/>
              </a:rPr>
              <a:t>KSC</a:t>
            </a:r>
            <a:r>
              <a:rPr sz="38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LC-39A</a:t>
            </a:r>
            <a:r>
              <a:rPr sz="38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has</a:t>
            </a:r>
            <a:r>
              <a:rPr sz="38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a </a:t>
            </a:r>
            <a:r>
              <a:rPr sz="3850" spc="-10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very</a:t>
            </a:r>
            <a:r>
              <a:rPr sz="38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high</a:t>
            </a:r>
            <a:r>
              <a:rPr sz="38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8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8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Rate.</a:t>
            </a:r>
            <a:endParaRPr sz="3850">
              <a:latin typeface="Microsoft Sans Serif"/>
              <a:cs typeface="Microsoft Sans Serif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92932" y="2513394"/>
            <a:ext cx="7851798" cy="77484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6D8E50-12C9-84C6-5431-7604AD15B87B}"/>
              </a:ext>
            </a:extLst>
          </p:cNvPr>
          <p:cNvSpPr txBox="1"/>
          <p:nvPr/>
        </p:nvSpPr>
        <p:spPr>
          <a:xfrm>
            <a:off x="3988538" y="948193"/>
            <a:ext cx="12183058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Color labeled launch record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3545934"/>
            <a:ext cx="6616700" cy="6538595"/>
          </a:xfrm>
          <a:prstGeom prst="rect">
            <a:avLst/>
          </a:prstGeom>
        </p:spPr>
        <p:txBody>
          <a:bodyPr vert="horz" wrap="square" lIns="0" tIns="22415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64"/>
              </a:spcBef>
            </a:pPr>
            <a:r>
              <a:rPr sz="2550" spc="10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2550">
              <a:latin typeface="Microsoft Sans Serif"/>
              <a:cs typeface="Microsoft Sans Serif"/>
            </a:endParaRPr>
          </a:p>
          <a:p>
            <a:pPr marL="1200785" marR="5080" indent="-267335">
              <a:lnSpc>
                <a:spcPct val="110500"/>
              </a:lnSpc>
              <a:spcBef>
                <a:spcPts val="1165"/>
              </a:spcBef>
              <a:buChar char="•"/>
              <a:tabLst>
                <a:tab pos="1200785" algn="l"/>
                <a:tab pos="1201420" algn="l"/>
              </a:tabLst>
            </a:pPr>
            <a:r>
              <a:rPr sz="23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From </a:t>
            </a:r>
            <a:r>
              <a:rPr sz="23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3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visual </a:t>
            </a:r>
            <a:r>
              <a:rPr sz="23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analysis </a:t>
            </a:r>
            <a:r>
              <a:rPr sz="23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of </a:t>
            </a:r>
            <a:r>
              <a:rPr sz="23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3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 </a:t>
            </a:r>
            <a:r>
              <a:rPr sz="23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KSC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LC-39A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we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can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clearly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see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that </a:t>
            </a:r>
            <a:r>
              <a:rPr sz="2300" spc="-5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it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is:</a:t>
            </a:r>
            <a:endParaRPr sz="2300">
              <a:latin typeface="Microsoft Sans Serif"/>
              <a:cs typeface="Microsoft Sans Serif"/>
            </a:endParaRPr>
          </a:p>
          <a:p>
            <a:pPr marL="1661795" lvl="1" indent="-267970">
              <a:lnSpc>
                <a:spcPct val="100000"/>
              </a:lnSpc>
              <a:spcBef>
                <a:spcPts val="1435"/>
              </a:spcBef>
              <a:buChar char="-"/>
              <a:tabLst>
                <a:tab pos="1661795" algn="l"/>
                <a:tab pos="1662430" algn="l"/>
              </a:tabLst>
            </a:pPr>
            <a:r>
              <a:rPr sz="23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relative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close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railway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(15.23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km)</a:t>
            </a:r>
            <a:endParaRPr sz="2300">
              <a:latin typeface="Microsoft Sans Serif"/>
              <a:cs typeface="Microsoft Sans Serif"/>
            </a:endParaRPr>
          </a:p>
          <a:p>
            <a:pPr marL="1661795" lvl="1" indent="-267970">
              <a:lnSpc>
                <a:spcPct val="100000"/>
              </a:lnSpc>
              <a:spcBef>
                <a:spcPts val="1440"/>
              </a:spcBef>
              <a:buChar char="-"/>
              <a:tabLst>
                <a:tab pos="1661795" algn="l"/>
                <a:tab pos="1662430" algn="l"/>
              </a:tabLst>
            </a:pPr>
            <a:r>
              <a:rPr sz="23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relative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close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highway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(20.28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km)</a:t>
            </a:r>
            <a:endParaRPr sz="2300">
              <a:latin typeface="Microsoft Sans Serif"/>
              <a:cs typeface="Microsoft Sans Serif"/>
            </a:endParaRPr>
          </a:p>
          <a:p>
            <a:pPr marL="1661795" lvl="1" indent="-267970">
              <a:lnSpc>
                <a:spcPct val="100000"/>
              </a:lnSpc>
              <a:spcBef>
                <a:spcPts val="1440"/>
              </a:spcBef>
              <a:buChar char="-"/>
              <a:tabLst>
                <a:tab pos="1661795" algn="l"/>
                <a:tab pos="1662430" algn="l"/>
              </a:tabLst>
            </a:pPr>
            <a:r>
              <a:rPr sz="23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relative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close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coastline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(14.99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km)</a:t>
            </a:r>
            <a:endParaRPr sz="2300">
              <a:latin typeface="Microsoft Sans Serif"/>
              <a:cs typeface="Microsoft Sans Serif"/>
            </a:endParaRPr>
          </a:p>
          <a:p>
            <a:pPr marL="1200785" marR="722630" indent="-267335">
              <a:lnSpc>
                <a:spcPct val="110500"/>
              </a:lnSpc>
              <a:spcBef>
                <a:spcPts val="1145"/>
              </a:spcBef>
              <a:buChar char="•"/>
              <a:tabLst>
                <a:tab pos="1200785" algn="l"/>
                <a:tab pos="1201420" algn="l"/>
              </a:tabLst>
            </a:pPr>
            <a:r>
              <a:rPr sz="23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Also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KSC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LC-39A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is </a:t>
            </a:r>
            <a:r>
              <a:rPr sz="2300" spc="-5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relative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close </a:t>
            </a:r>
            <a:r>
              <a:rPr sz="23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its closest </a:t>
            </a:r>
            <a:r>
              <a:rPr sz="23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city </a:t>
            </a:r>
            <a:r>
              <a:rPr sz="23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Titusville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(16.32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km).</a:t>
            </a:r>
            <a:endParaRPr sz="2300">
              <a:latin typeface="Microsoft Sans Serif"/>
              <a:cs typeface="Microsoft Sans Serif"/>
            </a:endParaRPr>
          </a:p>
          <a:p>
            <a:pPr marL="1200785" marR="432434" indent="-267335">
              <a:lnSpc>
                <a:spcPct val="110500"/>
              </a:lnSpc>
              <a:spcBef>
                <a:spcPts val="1150"/>
              </a:spcBef>
              <a:buChar char="•"/>
              <a:tabLst>
                <a:tab pos="1200785" algn="l"/>
                <a:tab pos="1201420" algn="l"/>
              </a:tabLst>
            </a:pPr>
            <a:r>
              <a:rPr sz="23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Failed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rocket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its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high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speed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can </a:t>
            </a:r>
            <a:r>
              <a:rPr sz="2300" spc="-5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cover </a:t>
            </a:r>
            <a:r>
              <a:rPr sz="23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distances </a:t>
            </a:r>
            <a:r>
              <a:rPr sz="23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like </a:t>
            </a:r>
            <a:r>
              <a:rPr sz="23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15-20 </a:t>
            </a:r>
            <a:r>
              <a:rPr sz="23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km </a:t>
            </a:r>
            <a:r>
              <a:rPr sz="23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in </a:t>
            </a:r>
            <a:r>
              <a:rPr sz="23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few </a:t>
            </a:r>
            <a:r>
              <a:rPr sz="2300" spc="-6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seconds. </a:t>
            </a:r>
            <a:r>
              <a:rPr sz="23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It </a:t>
            </a:r>
            <a:r>
              <a:rPr sz="23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could </a:t>
            </a:r>
            <a:r>
              <a:rPr sz="23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be </a:t>
            </a:r>
            <a:r>
              <a:rPr sz="23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potentially </a:t>
            </a:r>
            <a:r>
              <a:rPr sz="23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dangerous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3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populated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areas.</a:t>
            </a:r>
            <a:endParaRPr sz="230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583912" y="3560373"/>
            <a:ext cx="10265283" cy="67013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874329-07DA-4A29-E9EF-2C0B761B069B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Distance from Launch Site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91BCFC-8580-5ED8-2F21-491E7B8836B5}"/>
              </a:ext>
            </a:extLst>
          </p:cNvPr>
          <p:cNvSpPr txBox="1"/>
          <p:nvPr/>
        </p:nvSpPr>
        <p:spPr>
          <a:xfrm>
            <a:off x="3833935" y="4658514"/>
            <a:ext cx="1212119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rgbClr val="00B0F0"/>
                </a:solidFill>
              </a:rPr>
              <a:t>Dashboard with </a:t>
            </a:r>
            <a:r>
              <a:rPr lang="en-US" sz="7200" b="1" err="1">
                <a:solidFill>
                  <a:srgbClr val="00B0F0"/>
                </a:solidFill>
              </a:rPr>
              <a:t>Plotly</a:t>
            </a:r>
            <a:r>
              <a:rPr lang="en-US" sz="7200" b="1" dirty="0">
                <a:solidFill>
                  <a:srgbClr val="00B0F0"/>
                </a:solidFill>
              </a:rPr>
              <a:t> Dash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8156697"/>
            <a:ext cx="15871825" cy="2255520"/>
          </a:xfrm>
          <a:prstGeom prst="rect">
            <a:avLst/>
          </a:prstGeom>
        </p:spPr>
        <p:txBody>
          <a:bodyPr vert="horz" wrap="square" lIns="0" tIns="3136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470"/>
              </a:spcBef>
            </a:pPr>
            <a:r>
              <a:rPr sz="3800" spc="14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3800">
              <a:latin typeface="Microsoft Sans Serif"/>
              <a:cs typeface="Microsoft Sans Serif"/>
            </a:endParaRPr>
          </a:p>
          <a:p>
            <a:pPr marL="1330325" marR="5080" indent="-396240">
              <a:lnSpc>
                <a:spcPct val="109100"/>
              </a:lnSpc>
              <a:spcBef>
                <a:spcPts val="1720"/>
              </a:spcBef>
              <a:buChar char="•"/>
              <a:tabLst>
                <a:tab pos="1329690" algn="l"/>
                <a:tab pos="1330960" algn="l"/>
              </a:tabLst>
            </a:pPr>
            <a:r>
              <a:rPr sz="3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chart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clearly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shows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that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from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all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sites,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-125" dirty="0">
                <a:solidFill>
                  <a:srgbClr val="FFFFFF"/>
                </a:solidFill>
                <a:latin typeface="Microsoft Sans Serif"/>
                <a:cs typeface="Microsoft Sans Serif"/>
              </a:rPr>
              <a:t>KSC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LC-39A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has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most </a:t>
            </a:r>
            <a:r>
              <a:rPr sz="3400" spc="-8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</a:t>
            </a:r>
            <a:r>
              <a:rPr sz="3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launches.</a:t>
            </a:r>
            <a:endParaRPr sz="340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797" y="2513012"/>
            <a:ext cx="17800505" cy="56251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7AB3B1-B511-3D3B-3161-84753503795F}"/>
              </a:ext>
            </a:extLst>
          </p:cNvPr>
          <p:cNvSpPr txBox="1"/>
          <p:nvPr/>
        </p:nvSpPr>
        <p:spPr>
          <a:xfrm>
            <a:off x="4266825" y="1051257"/>
            <a:ext cx="12162438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Launch Success count by sites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8156697"/>
            <a:ext cx="17392650" cy="2255520"/>
          </a:xfrm>
          <a:prstGeom prst="rect">
            <a:avLst/>
          </a:prstGeom>
        </p:spPr>
        <p:txBody>
          <a:bodyPr vert="horz" wrap="square" lIns="0" tIns="3136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470"/>
              </a:spcBef>
            </a:pPr>
            <a:r>
              <a:rPr sz="3800" spc="14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3800">
              <a:latin typeface="Microsoft Sans Serif"/>
              <a:cs typeface="Microsoft Sans Serif"/>
            </a:endParaRPr>
          </a:p>
          <a:p>
            <a:pPr marL="1330325" marR="5080" indent="-396240">
              <a:lnSpc>
                <a:spcPct val="109100"/>
              </a:lnSpc>
              <a:spcBef>
                <a:spcPts val="1720"/>
              </a:spcBef>
              <a:buChar char="•"/>
              <a:tabLst>
                <a:tab pos="1329690" algn="l"/>
                <a:tab pos="1330960" algn="l"/>
              </a:tabLst>
            </a:pPr>
            <a:r>
              <a:rPr sz="3400" spc="-125" dirty="0">
                <a:solidFill>
                  <a:srgbClr val="FFFFFF"/>
                </a:solidFill>
                <a:latin typeface="Microsoft Sans Serif"/>
                <a:cs typeface="Microsoft Sans Serif"/>
              </a:rPr>
              <a:t>KSC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LC-39A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has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highest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rate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(76.9%)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10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</a:t>
            </a:r>
            <a:r>
              <a:rPr sz="34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3400" spc="-8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only</a:t>
            </a:r>
            <a:r>
              <a:rPr sz="3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3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failed</a:t>
            </a:r>
            <a:r>
              <a:rPr sz="34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landings.</a:t>
            </a:r>
            <a:endParaRPr sz="340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1797" y="2513012"/>
            <a:ext cx="17800505" cy="56251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F2F093-084C-6210-682C-424FA40B3797}"/>
              </a:ext>
            </a:extLst>
          </p:cNvPr>
          <p:cNvSpPr txBox="1"/>
          <p:nvPr/>
        </p:nvSpPr>
        <p:spPr>
          <a:xfrm>
            <a:off x="2834165" y="927580"/>
            <a:ext cx="1408006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Launch site with highest success ratio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80980" y="3969830"/>
            <a:ext cx="3373754" cy="7042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55" dirty="0"/>
              <a:t>E</a:t>
            </a:r>
            <a:r>
              <a:rPr spc="160" dirty="0"/>
              <a:t>xplan</a:t>
            </a:r>
            <a:r>
              <a:rPr spc="185" dirty="0"/>
              <a:t>a</a:t>
            </a:r>
            <a:r>
              <a:rPr spc="229" dirty="0"/>
              <a:t>tion: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102418" y="4901530"/>
            <a:ext cx="4720590" cy="4046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73075" marR="5080" indent="-461009">
              <a:lnSpc>
                <a:spcPct val="111300"/>
              </a:lnSpc>
              <a:spcBef>
                <a:spcPts val="100"/>
              </a:spcBef>
              <a:buChar char="•"/>
              <a:tabLst>
                <a:tab pos="473075" algn="l"/>
                <a:tab pos="473709" algn="l"/>
              </a:tabLst>
            </a:pPr>
            <a:r>
              <a:rPr sz="39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charts </a:t>
            </a:r>
            <a:r>
              <a:rPr sz="3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show </a:t>
            </a:r>
            <a:r>
              <a:rPr sz="39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that </a:t>
            </a:r>
            <a:r>
              <a:rPr sz="39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payloads </a:t>
            </a:r>
            <a:r>
              <a:rPr sz="39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 </a:t>
            </a:r>
            <a:r>
              <a:rPr sz="3950" spc="365" dirty="0">
                <a:solidFill>
                  <a:srgbClr val="FFFFFF"/>
                </a:solidFill>
                <a:latin typeface="Microsoft Sans Serif"/>
                <a:cs typeface="Microsoft Sans Serif"/>
              </a:rPr>
              <a:t>2000 </a:t>
            </a:r>
            <a:r>
              <a:rPr sz="3950" spc="3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395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295" dirty="0">
                <a:solidFill>
                  <a:srgbClr val="FFFFFF"/>
                </a:solidFill>
                <a:latin typeface="Microsoft Sans Serif"/>
                <a:cs typeface="Microsoft Sans Serif"/>
              </a:rPr>
              <a:t>5500</a:t>
            </a:r>
            <a:r>
              <a:rPr sz="39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kg</a:t>
            </a:r>
            <a:r>
              <a:rPr sz="39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have </a:t>
            </a:r>
            <a:r>
              <a:rPr sz="3950" spc="-10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9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highest </a:t>
            </a:r>
            <a:r>
              <a:rPr sz="395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39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9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rate.</a:t>
            </a:r>
            <a:endParaRPr sz="3950">
              <a:latin typeface="Microsoft Sans Serif"/>
              <a:cs typeface="Microsoft Sans Serif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57873" y="2515543"/>
            <a:ext cx="10820759" cy="3874227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957873" y="6493710"/>
            <a:ext cx="10819984" cy="38696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193E73-5216-1D10-A9DA-FA3C43FDFE21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Payload Mass vs Success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 descr="Open book with pen on desk"/>
          <p:cNvPicPr/>
          <p:nvPr/>
        </p:nvPicPr>
        <p:blipFill>
          <a:blip r:embed="rId2"/>
          <a:stretch>
            <a:fillRect/>
          </a:stretch>
        </p:blipFill>
        <p:spPr>
          <a:xfrm>
            <a:off x="1147722" y="4665716"/>
            <a:ext cx="5371564" cy="35722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170484" y="2504308"/>
            <a:ext cx="6005830" cy="4940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050" spc="130" dirty="0"/>
              <a:t>Project</a:t>
            </a:r>
            <a:r>
              <a:rPr sz="3050" spc="-80" dirty="0"/>
              <a:t> </a:t>
            </a:r>
            <a:r>
              <a:rPr sz="3050" spc="175" dirty="0"/>
              <a:t>background</a:t>
            </a:r>
            <a:r>
              <a:rPr sz="3050" spc="-80" dirty="0"/>
              <a:t> </a:t>
            </a:r>
            <a:r>
              <a:rPr sz="3050" spc="140" dirty="0"/>
              <a:t>and</a:t>
            </a:r>
            <a:r>
              <a:rPr sz="3050" spc="-80" dirty="0"/>
              <a:t> </a:t>
            </a:r>
            <a:r>
              <a:rPr sz="3050" spc="190" dirty="0"/>
              <a:t>context</a:t>
            </a:r>
            <a:endParaRPr sz="3050"/>
          </a:p>
        </p:txBody>
      </p:sp>
      <p:sp>
        <p:nvSpPr>
          <p:cNvPr id="5" name="object 5"/>
          <p:cNvSpPr txBox="1"/>
          <p:nvPr/>
        </p:nvSpPr>
        <p:spPr>
          <a:xfrm>
            <a:off x="7170484" y="3147181"/>
            <a:ext cx="11907520" cy="72739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66445" marR="40005">
              <a:lnSpc>
                <a:spcPct val="109400"/>
              </a:lnSpc>
              <a:spcBef>
                <a:spcPts val="95"/>
              </a:spcBef>
            </a:pPr>
            <a:r>
              <a:rPr sz="27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SpaceX </a:t>
            </a:r>
            <a:r>
              <a:rPr sz="27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is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7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most </a:t>
            </a:r>
            <a:r>
              <a:rPr sz="27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 </a:t>
            </a:r>
            <a:r>
              <a:rPr sz="27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company </a:t>
            </a:r>
            <a:r>
              <a:rPr sz="27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of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commercial </a:t>
            </a:r>
            <a:r>
              <a:rPr sz="27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 </a:t>
            </a:r>
            <a:r>
              <a:rPr sz="27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age,</a:t>
            </a:r>
            <a:r>
              <a:rPr sz="27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making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travel</a:t>
            </a:r>
            <a:r>
              <a:rPr sz="27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affordable.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company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advertises</a:t>
            </a:r>
            <a:r>
              <a:rPr sz="27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Falcon </a:t>
            </a:r>
            <a:r>
              <a:rPr sz="2700" spc="-7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9 </a:t>
            </a:r>
            <a:r>
              <a:rPr sz="27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rocket </a:t>
            </a:r>
            <a:r>
              <a:rPr sz="27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launches </a:t>
            </a:r>
            <a:r>
              <a:rPr sz="27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on </a:t>
            </a:r>
            <a:r>
              <a:rPr sz="27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its </a:t>
            </a:r>
            <a:r>
              <a:rPr sz="27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website, </a:t>
            </a:r>
            <a:r>
              <a:rPr sz="27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with </a:t>
            </a:r>
            <a:r>
              <a:rPr sz="27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a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cost </a:t>
            </a:r>
            <a:r>
              <a:rPr sz="27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of </a:t>
            </a:r>
            <a:r>
              <a:rPr sz="27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62 </a:t>
            </a:r>
            <a:r>
              <a:rPr sz="27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million </a:t>
            </a:r>
            <a:r>
              <a:rPr sz="27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dollars; </a:t>
            </a:r>
            <a:r>
              <a:rPr sz="27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other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providers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cost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upward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165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million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dollars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each,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much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700" spc="-7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savings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is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because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SpaceX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can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reuse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7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irst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stage.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Therefore,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if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we </a:t>
            </a:r>
            <a:r>
              <a:rPr sz="2700" spc="-70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can </a:t>
            </a:r>
            <a:r>
              <a:rPr sz="27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determine </a:t>
            </a:r>
            <a:r>
              <a:rPr sz="27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if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700" spc="75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7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irst </a:t>
            </a:r>
            <a:r>
              <a:rPr sz="27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stage </a:t>
            </a:r>
            <a:r>
              <a:rPr sz="27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will </a:t>
            </a:r>
            <a:r>
              <a:rPr sz="27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land, </a:t>
            </a:r>
            <a:r>
              <a:rPr sz="27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we </a:t>
            </a:r>
            <a:r>
              <a:rPr sz="27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can </a:t>
            </a:r>
            <a:r>
              <a:rPr sz="27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determine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cost </a:t>
            </a:r>
            <a:r>
              <a:rPr sz="2700" spc="-70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of </a:t>
            </a:r>
            <a:r>
              <a:rPr sz="27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a </a:t>
            </a:r>
            <a:r>
              <a:rPr sz="27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launch. </a:t>
            </a:r>
            <a:r>
              <a:rPr sz="27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Based </a:t>
            </a:r>
            <a:r>
              <a:rPr sz="27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on </a:t>
            </a:r>
            <a:r>
              <a:rPr sz="27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public </a:t>
            </a:r>
            <a:r>
              <a:rPr sz="27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information </a:t>
            </a:r>
            <a:r>
              <a:rPr sz="27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27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machine </a:t>
            </a:r>
            <a:r>
              <a:rPr sz="27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learning </a:t>
            </a:r>
            <a:r>
              <a:rPr sz="27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 models,</a:t>
            </a:r>
            <a:r>
              <a:rPr sz="27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we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are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going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predict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if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SpaceX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will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reuse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7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irst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stage.</a:t>
            </a:r>
            <a:endParaRPr sz="27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3220"/>
              </a:spcBef>
            </a:pPr>
            <a:r>
              <a:rPr sz="3050" spc="125" dirty="0">
                <a:solidFill>
                  <a:srgbClr val="D5D5D5"/>
                </a:solidFill>
                <a:latin typeface="Microsoft Sans Serif"/>
                <a:cs typeface="Microsoft Sans Serif"/>
              </a:rPr>
              <a:t>Questions</a:t>
            </a:r>
            <a:r>
              <a:rPr sz="305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050" spc="229" dirty="0">
                <a:solidFill>
                  <a:srgbClr val="D5D5D5"/>
                </a:solidFill>
                <a:latin typeface="Microsoft Sans Serif"/>
                <a:cs typeface="Microsoft Sans Serif"/>
              </a:rPr>
              <a:t>to</a:t>
            </a:r>
            <a:r>
              <a:rPr sz="305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050" spc="165" dirty="0">
                <a:solidFill>
                  <a:srgbClr val="D5D5D5"/>
                </a:solidFill>
                <a:latin typeface="Microsoft Sans Serif"/>
                <a:cs typeface="Microsoft Sans Serif"/>
              </a:rPr>
              <a:t>be</a:t>
            </a:r>
            <a:r>
              <a:rPr sz="305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05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answered</a:t>
            </a:r>
            <a:endParaRPr sz="3050">
              <a:latin typeface="Microsoft Sans Serif"/>
              <a:cs typeface="Microsoft Sans Serif"/>
            </a:endParaRPr>
          </a:p>
          <a:p>
            <a:pPr marL="974090" indent="-208279">
              <a:lnSpc>
                <a:spcPct val="100000"/>
              </a:lnSpc>
              <a:spcBef>
                <a:spcPts val="1680"/>
              </a:spcBef>
              <a:buChar char="-"/>
              <a:tabLst>
                <a:tab pos="974725" algn="l"/>
              </a:tabLst>
            </a:pPr>
            <a:r>
              <a:rPr sz="27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How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do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variables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such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as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mass,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site,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number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endParaRPr sz="2700">
              <a:latin typeface="Microsoft Sans Serif"/>
              <a:cs typeface="Microsoft Sans Serif"/>
            </a:endParaRPr>
          </a:p>
          <a:p>
            <a:pPr marL="766445">
              <a:lnSpc>
                <a:spcPct val="100000"/>
              </a:lnSpc>
              <a:spcBef>
                <a:spcPts val="305"/>
              </a:spcBef>
            </a:pPr>
            <a:r>
              <a:rPr sz="2700" spc="85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7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lights,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orbits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affect</a:t>
            </a:r>
            <a:r>
              <a:rPr sz="27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7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7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irst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stage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landing?</a:t>
            </a:r>
            <a:endParaRPr sz="2700">
              <a:latin typeface="Microsoft Sans Serif"/>
              <a:cs typeface="Microsoft Sans Serif"/>
            </a:endParaRPr>
          </a:p>
          <a:p>
            <a:pPr marL="974090" indent="-208279">
              <a:lnSpc>
                <a:spcPct val="100000"/>
              </a:lnSpc>
              <a:spcBef>
                <a:spcPts val="1670"/>
              </a:spcBef>
              <a:buChar char="-"/>
              <a:tabLst>
                <a:tab pos="974725" algn="l"/>
              </a:tabLst>
            </a:pPr>
            <a:r>
              <a:rPr sz="27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Does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rate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successful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landings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increase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over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years?</a:t>
            </a:r>
            <a:endParaRPr sz="2700">
              <a:latin typeface="Microsoft Sans Serif"/>
              <a:cs typeface="Microsoft Sans Serif"/>
            </a:endParaRPr>
          </a:p>
          <a:p>
            <a:pPr marL="766445" marR="5080">
              <a:lnSpc>
                <a:spcPct val="109400"/>
              </a:lnSpc>
              <a:spcBef>
                <a:spcPts val="1365"/>
              </a:spcBef>
              <a:buChar char="-"/>
              <a:tabLst>
                <a:tab pos="974725" algn="l"/>
              </a:tabLst>
            </a:pPr>
            <a:r>
              <a:rPr sz="27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What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is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7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best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algorithm</a:t>
            </a:r>
            <a:r>
              <a:rPr sz="27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that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can</a:t>
            </a:r>
            <a:r>
              <a:rPr sz="27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be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used</a:t>
            </a:r>
            <a:r>
              <a:rPr sz="27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for</a:t>
            </a:r>
            <a:r>
              <a:rPr sz="27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binary</a:t>
            </a:r>
            <a:r>
              <a:rPr sz="27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classi</a:t>
            </a:r>
            <a:r>
              <a:rPr sz="2700" spc="75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7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ication </a:t>
            </a:r>
            <a:r>
              <a:rPr sz="2700" spc="-70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27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this</a:t>
            </a:r>
            <a:r>
              <a:rPr sz="27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case?</a:t>
            </a:r>
            <a:endParaRPr sz="2700">
              <a:latin typeface="Microsoft Sans Serif"/>
              <a:cs typeface="Microsoft Sans Serif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D893AD-0EC9-0C76-9DF8-100E0069D8ED}"/>
              </a:ext>
            </a:extLst>
          </p:cNvPr>
          <p:cNvSpPr txBox="1"/>
          <p:nvPr/>
        </p:nvSpPr>
        <p:spPr>
          <a:xfrm>
            <a:off x="4844011" y="76267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INTRODUCTION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AA9F56-72B2-D435-4F64-94717D21CFA1}"/>
              </a:ext>
            </a:extLst>
          </p:cNvPr>
          <p:cNvSpPr txBox="1"/>
          <p:nvPr/>
        </p:nvSpPr>
        <p:spPr>
          <a:xfrm>
            <a:off x="4699714" y="4266869"/>
            <a:ext cx="960561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rgbClr val="00B0F0"/>
                </a:solidFill>
              </a:rPr>
              <a:t>Predictive Analysis (Classification)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80980" y="2362706"/>
            <a:ext cx="7668895" cy="7915909"/>
          </a:xfrm>
          <a:prstGeom prst="rect">
            <a:avLst/>
          </a:prstGeom>
        </p:spPr>
        <p:txBody>
          <a:bodyPr vert="horz" wrap="square" lIns="0" tIns="2832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30"/>
              </a:spcBef>
            </a:pPr>
            <a:r>
              <a:rPr sz="3350" spc="125" dirty="0">
                <a:solidFill>
                  <a:srgbClr val="D5D5D5"/>
                </a:solidFill>
                <a:latin typeface="Microsoft Sans Serif"/>
                <a:cs typeface="Microsoft Sans Serif"/>
              </a:rPr>
              <a:t>Explanation:</a:t>
            </a:r>
            <a:endParaRPr sz="3350">
              <a:latin typeface="Microsoft Sans Serif"/>
              <a:cs typeface="Microsoft Sans Serif"/>
            </a:endParaRPr>
          </a:p>
          <a:p>
            <a:pPr marL="1283970" marR="5080" indent="-350520">
              <a:lnSpc>
                <a:spcPct val="109900"/>
              </a:lnSpc>
              <a:spcBef>
                <a:spcPts val="1520"/>
              </a:spcBef>
              <a:buChar char="•"/>
              <a:tabLst>
                <a:tab pos="1283970" algn="l"/>
                <a:tab pos="1284605" algn="l"/>
              </a:tabLst>
            </a:pPr>
            <a:r>
              <a:rPr sz="30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Based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on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scores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Test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Set, </a:t>
            </a:r>
            <a:r>
              <a:rPr sz="3000" spc="-7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we </a:t>
            </a:r>
            <a:r>
              <a:rPr sz="30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can </a:t>
            </a:r>
            <a:r>
              <a:rPr sz="30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not 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con</a:t>
            </a:r>
            <a:r>
              <a:rPr sz="3000" spc="130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irm </a:t>
            </a:r>
            <a:r>
              <a:rPr sz="3000" spc="155" dirty="0">
                <a:solidFill>
                  <a:srgbClr val="FFFFFF"/>
                </a:solidFill>
                <a:latin typeface="Microsoft Sans Serif"/>
                <a:cs typeface="Microsoft Sans Serif"/>
              </a:rPr>
              <a:t>which </a:t>
            </a:r>
            <a:r>
              <a:rPr sz="300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method </a:t>
            </a:r>
            <a:r>
              <a:rPr sz="30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performs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best.</a:t>
            </a:r>
            <a:endParaRPr sz="3000">
              <a:latin typeface="Microsoft Sans Serif"/>
              <a:cs typeface="Microsoft Sans Serif"/>
            </a:endParaRPr>
          </a:p>
          <a:p>
            <a:pPr marL="1283970" marR="381000" indent="-350520">
              <a:lnSpc>
                <a:spcPct val="109900"/>
              </a:lnSpc>
              <a:spcBef>
                <a:spcPts val="1505"/>
              </a:spcBef>
              <a:buChar char="•"/>
              <a:tabLst>
                <a:tab pos="1283970" algn="l"/>
                <a:tab pos="1284605" algn="l"/>
              </a:tabLst>
            </a:pPr>
            <a:r>
              <a:rPr sz="30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Same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Test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Set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scores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may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be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due </a:t>
            </a:r>
            <a:r>
              <a:rPr sz="3000" spc="-7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to 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0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small </a:t>
            </a:r>
            <a:r>
              <a:rPr sz="30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test </a:t>
            </a:r>
            <a:r>
              <a:rPr sz="30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sample 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size </a:t>
            </a:r>
            <a:r>
              <a:rPr sz="3000" spc="-114" dirty="0">
                <a:solidFill>
                  <a:srgbClr val="FFFFFF"/>
                </a:solidFill>
                <a:latin typeface="Microsoft Sans Serif"/>
                <a:cs typeface="Microsoft Sans Serif"/>
              </a:rPr>
              <a:t>(18 </a:t>
            </a:r>
            <a:r>
              <a:rPr sz="3000" spc="-1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samples).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Therefore,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we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tested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all </a:t>
            </a:r>
            <a:r>
              <a:rPr sz="3000" spc="-7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methods </a:t>
            </a:r>
            <a:r>
              <a:rPr sz="30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based </a:t>
            </a:r>
            <a:r>
              <a:rPr sz="30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on 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0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whole 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Dataset.</a:t>
            </a:r>
            <a:endParaRPr sz="3000">
              <a:latin typeface="Microsoft Sans Serif"/>
              <a:cs typeface="Microsoft Sans Serif"/>
            </a:endParaRPr>
          </a:p>
          <a:p>
            <a:pPr marL="1283970" marR="43180" indent="-350520">
              <a:lnSpc>
                <a:spcPct val="109900"/>
              </a:lnSpc>
              <a:spcBef>
                <a:spcPts val="1505"/>
              </a:spcBef>
              <a:buChar char="•"/>
              <a:tabLst>
                <a:tab pos="1283970" algn="l"/>
                <a:tab pos="1284605" algn="l"/>
              </a:tabLst>
            </a:pPr>
            <a:r>
              <a:rPr sz="30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0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scores </a:t>
            </a:r>
            <a:r>
              <a:rPr sz="300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of 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0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whole </a:t>
            </a:r>
            <a:r>
              <a:rPr sz="30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Dataset </a:t>
            </a:r>
            <a:r>
              <a:rPr sz="30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con</a:t>
            </a:r>
            <a:r>
              <a:rPr sz="3000" spc="130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irm </a:t>
            </a:r>
            <a:r>
              <a:rPr sz="30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that 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0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best </a:t>
            </a:r>
            <a:r>
              <a:rPr sz="30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model </a:t>
            </a:r>
            <a:r>
              <a:rPr sz="30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is 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30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Decision </a:t>
            </a:r>
            <a:r>
              <a:rPr sz="30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Tree </a:t>
            </a:r>
            <a:r>
              <a:rPr sz="30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Model. 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This </a:t>
            </a:r>
            <a:r>
              <a:rPr sz="300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model </a:t>
            </a:r>
            <a:r>
              <a:rPr sz="30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has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70" dirty="0">
                <a:solidFill>
                  <a:srgbClr val="FFFFFF"/>
                </a:solidFill>
                <a:latin typeface="Microsoft Sans Serif"/>
                <a:cs typeface="Microsoft Sans Serif"/>
              </a:rPr>
              <a:t>not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only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higher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scores,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but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also </a:t>
            </a:r>
            <a:r>
              <a:rPr sz="3000" spc="-7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highest</a:t>
            </a:r>
            <a:r>
              <a:rPr sz="30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0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accuracy.</a:t>
            </a:r>
            <a:endParaRPr sz="300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93972" y="3256679"/>
            <a:ext cx="6801600" cy="2094177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293792" y="2580857"/>
            <a:ext cx="7897495" cy="5784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600" spc="114" dirty="0"/>
              <a:t>Scores</a:t>
            </a:r>
            <a:r>
              <a:rPr sz="3600" spc="-100" dirty="0"/>
              <a:t> </a:t>
            </a:r>
            <a:r>
              <a:rPr sz="3600" spc="165" dirty="0"/>
              <a:t>and</a:t>
            </a:r>
            <a:r>
              <a:rPr sz="3600" spc="-95" dirty="0"/>
              <a:t> </a:t>
            </a:r>
            <a:r>
              <a:rPr sz="3600" spc="190" dirty="0"/>
              <a:t>Accuracy</a:t>
            </a:r>
            <a:r>
              <a:rPr sz="3600" spc="-100" dirty="0"/>
              <a:t> </a:t>
            </a:r>
            <a:r>
              <a:rPr sz="3600" spc="260" dirty="0"/>
              <a:t>of</a:t>
            </a:r>
            <a:r>
              <a:rPr sz="3600" spc="-95" dirty="0"/>
              <a:t> </a:t>
            </a:r>
            <a:r>
              <a:rPr sz="3600" spc="210" dirty="0"/>
              <a:t>the</a:t>
            </a:r>
            <a:r>
              <a:rPr sz="3600" spc="-95" dirty="0"/>
              <a:t> </a:t>
            </a:r>
            <a:r>
              <a:rPr sz="3600" spc="20" dirty="0"/>
              <a:t>Test</a:t>
            </a:r>
            <a:r>
              <a:rPr sz="3600" spc="-100" dirty="0"/>
              <a:t> </a:t>
            </a:r>
            <a:r>
              <a:rPr sz="3600" spc="110" dirty="0"/>
              <a:t>Set</a:t>
            </a:r>
            <a:endParaRPr sz="3600"/>
          </a:p>
        </p:txBody>
      </p:sp>
      <p:sp>
        <p:nvSpPr>
          <p:cNvPr id="6" name="object 6"/>
          <p:cNvSpPr txBox="1"/>
          <p:nvPr/>
        </p:nvSpPr>
        <p:spPr>
          <a:xfrm>
            <a:off x="9539364" y="7379992"/>
            <a:ext cx="9406255" cy="5784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600" spc="114" dirty="0">
                <a:solidFill>
                  <a:srgbClr val="D5D5D5"/>
                </a:solidFill>
                <a:latin typeface="Microsoft Sans Serif"/>
                <a:cs typeface="Microsoft Sans Serif"/>
              </a:rPr>
              <a:t>Scores</a:t>
            </a:r>
            <a:r>
              <a:rPr sz="3600" spc="-10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600" spc="165" dirty="0">
                <a:solidFill>
                  <a:srgbClr val="D5D5D5"/>
                </a:solidFill>
                <a:latin typeface="Microsoft Sans Serif"/>
                <a:cs typeface="Microsoft Sans Serif"/>
              </a:rPr>
              <a:t>and</a:t>
            </a:r>
            <a:r>
              <a:rPr sz="36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600" spc="190" dirty="0">
                <a:solidFill>
                  <a:srgbClr val="D5D5D5"/>
                </a:solidFill>
                <a:latin typeface="Microsoft Sans Serif"/>
                <a:cs typeface="Microsoft Sans Serif"/>
              </a:rPr>
              <a:t>Accuracy</a:t>
            </a:r>
            <a:r>
              <a:rPr sz="36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600" spc="260" dirty="0">
                <a:solidFill>
                  <a:srgbClr val="D5D5D5"/>
                </a:solidFill>
                <a:latin typeface="Microsoft Sans Serif"/>
                <a:cs typeface="Microsoft Sans Serif"/>
              </a:rPr>
              <a:t>of</a:t>
            </a:r>
            <a:r>
              <a:rPr sz="36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600" spc="210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6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6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Entire</a:t>
            </a:r>
            <a:r>
              <a:rPr sz="36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600" spc="85" dirty="0">
                <a:solidFill>
                  <a:srgbClr val="D5D5D5"/>
                </a:solidFill>
                <a:latin typeface="Microsoft Sans Serif"/>
                <a:cs typeface="Microsoft Sans Serif"/>
              </a:rPr>
              <a:t>Data</a:t>
            </a:r>
            <a:r>
              <a:rPr sz="360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600" spc="110" dirty="0">
                <a:solidFill>
                  <a:srgbClr val="D5D5D5"/>
                </a:solidFill>
                <a:latin typeface="Microsoft Sans Serif"/>
                <a:cs typeface="Microsoft Sans Serif"/>
              </a:rPr>
              <a:t>Set</a:t>
            </a:r>
            <a:endParaRPr sz="3600">
              <a:latin typeface="Microsoft Sans Serif"/>
              <a:cs typeface="Microsoft Sans Serif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891375" y="8060811"/>
            <a:ext cx="6806785" cy="20941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625E20-DAF0-F484-B3EB-F46CC328FBA3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Accuracy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80980" y="2785768"/>
            <a:ext cx="2268855" cy="480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950" spc="-220" dirty="0"/>
              <a:t>E</a:t>
            </a:r>
            <a:r>
              <a:rPr sz="2950" spc="120" dirty="0"/>
              <a:t>xplan</a:t>
            </a:r>
            <a:r>
              <a:rPr sz="2950" spc="140" dirty="0"/>
              <a:t>a</a:t>
            </a:r>
            <a:r>
              <a:rPr sz="2950" spc="165" dirty="0"/>
              <a:t>tion:</a:t>
            </a:r>
            <a:endParaRPr sz="2950"/>
          </a:p>
        </p:txBody>
      </p:sp>
      <p:sp>
        <p:nvSpPr>
          <p:cNvPr id="4" name="object 4"/>
          <p:cNvSpPr txBox="1"/>
          <p:nvPr/>
        </p:nvSpPr>
        <p:spPr>
          <a:xfrm>
            <a:off x="2102418" y="3410007"/>
            <a:ext cx="6713220" cy="17849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1310" marR="5080" indent="-309245">
              <a:lnSpc>
                <a:spcPct val="108900"/>
              </a:lnSpc>
              <a:spcBef>
                <a:spcPts val="100"/>
              </a:spcBef>
              <a:buChar char="•"/>
              <a:tabLst>
                <a:tab pos="321310" algn="l"/>
                <a:tab pos="321945" algn="l"/>
              </a:tabLst>
            </a:pPr>
            <a:r>
              <a:rPr sz="265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Examining </a:t>
            </a:r>
            <a:r>
              <a:rPr sz="26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6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confusion </a:t>
            </a:r>
            <a:r>
              <a:rPr sz="26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matrix, </a:t>
            </a:r>
            <a:r>
              <a:rPr sz="26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we </a:t>
            </a:r>
            <a:r>
              <a:rPr sz="2650" dirty="0">
                <a:solidFill>
                  <a:srgbClr val="FFFFFF"/>
                </a:solidFill>
                <a:latin typeface="Microsoft Sans Serif"/>
                <a:cs typeface="Microsoft Sans Serif"/>
              </a:rPr>
              <a:t>see </a:t>
            </a:r>
            <a:r>
              <a:rPr sz="2650" spc="-6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6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that </a:t>
            </a:r>
            <a:r>
              <a:rPr sz="26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logistic </a:t>
            </a:r>
            <a:r>
              <a:rPr sz="265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regression </a:t>
            </a:r>
            <a:r>
              <a:rPr sz="26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can </a:t>
            </a:r>
            <a:r>
              <a:rPr sz="26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distinguish </a:t>
            </a:r>
            <a:r>
              <a:rPr sz="26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6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 </a:t>
            </a:r>
            <a:r>
              <a:rPr sz="26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6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different </a:t>
            </a:r>
            <a:r>
              <a:rPr sz="26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classes. </a:t>
            </a:r>
            <a:r>
              <a:rPr sz="265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We </a:t>
            </a:r>
            <a:r>
              <a:rPr sz="2650" dirty="0">
                <a:solidFill>
                  <a:srgbClr val="FFFFFF"/>
                </a:solidFill>
                <a:latin typeface="Microsoft Sans Serif"/>
                <a:cs typeface="Microsoft Sans Serif"/>
              </a:rPr>
              <a:t>see </a:t>
            </a:r>
            <a:r>
              <a:rPr sz="26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65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that</a:t>
            </a:r>
            <a:r>
              <a:rPr sz="26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6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6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6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major</a:t>
            </a:r>
            <a:r>
              <a:rPr sz="26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65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problem</a:t>
            </a:r>
            <a:r>
              <a:rPr sz="26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6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is</a:t>
            </a:r>
            <a:r>
              <a:rPr sz="26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65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false</a:t>
            </a:r>
            <a:r>
              <a:rPr sz="26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6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positives.</a:t>
            </a:r>
            <a:endParaRPr sz="2650">
              <a:latin typeface="Microsoft Sans Serif"/>
              <a:cs typeface="Microsoft Sans Serif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7287" y="2513012"/>
            <a:ext cx="8896943" cy="680495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32379" y="5711679"/>
            <a:ext cx="4183488" cy="36133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AF2520-38BF-C77B-206A-F887FD8C51CC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Confusion Matrix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7569060" y="2896549"/>
            <a:ext cx="11359515" cy="658240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0365" indent="-368300">
              <a:lnSpc>
                <a:spcPct val="100000"/>
              </a:lnSpc>
              <a:spcBef>
                <a:spcPts val="110"/>
              </a:spcBef>
              <a:buClr>
                <a:srgbClr val="FFFFFF"/>
              </a:buClr>
              <a:buChar char="•"/>
              <a:tabLst>
                <a:tab pos="380365" algn="l"/>
                <a:tab pos="381000" algn="l"/>
              </a:tabLst>
            </a:pPr>
            <a:r>
              <a:rPr sz="3150" spc="110" dirty="0">
                <a:solidFill>
                  <a:srgbClr val="D5D5D5"/>
                </a:solidFill>
                <a:latin typeface="Microsoft Sans Serif"/>
                <a:cs typeface="Microsoft Sans Serif"/>
              </a:rPr>
              <a:t>Decision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30" dirty="0">
                <a:solidFill>
                  <a:srgbClr val="D5D5D5"/>
                </a:solidFill>
                <a:latin typeface="Microsoft Sans Serif"/>
                <a:cs typeface="Microsoft Sans Serif"/>
              </a:rPr>
              <a:t>Tree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65" dirty="0">
                <a:solidFill>
                  <a:srgbClr val="D5D5D5"/>
                </a:solidFill>
                <a:latin typeface="Microsoft Sans Serif"/>
                <a:cs typeface="Microsoft Sans Serif"/>
              </a:rPr>
              <a:t>Model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60" dirty="0">
                <a:solidFill>
                  <a:srgbClr val="D5D5D5"/>
                </a:solidFill>
                <a:latin typeface="Microsoft Sans Serif"/>
                <a:cs typeface="Microsoft Sans Serif"/>
              </a:rPr>
              <a:t>is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80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55" dirty="0">
                <a:solidFill>
                  <a:srgbClr val="D5D5D5"/>
                </a:solidFill>
                <a:latin typeface="Microsoft Sans Serif"/>
                <a:cs typeface="Microsoft Sans Serif"/>
              </a:rPr>
              <a:t>best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80" dirty="0">
                <a:solidFill>
                  <a:srgbClr val="D5D5D5"/>
                </a:solidFill>
                <a:latin typeface="Microsoft Sans Serif"/>
                <a:cs typeface="Microsoft Sans Serif"/>
              </a:rPr>
              <a:t>algorithm</a:t>
            </a:r>
            <a:r>
              <a:rPr sz="3150" spc="-7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90" dirty="0">
                <a:solidFill>
                  <a:srgbClr val="D5D5D5"/>
                </a:solidFill>
                <a:latin typeface="Microsoft Sans Serif"/>
                <a:cs typeface="Microsoft Sans Serif"/>
              </a:rPr>
              <a:t>for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45" dirty="0">
                <a:solidFill>
                  <a:srgbClr val="D5D5D5"/>
                </a:solidFill>
                <a:latin typeface="Microsoft Sans Serif"/>
                <a:cs typeface="Microsoft Sans Serif"/>
              </a:rPr>
              <a:t>this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14" dirty="0">
                <a:solidFill>
                  <a:srgbClr val="D5D5D5"/>
                </a:solidFill>
                <a:latin typeface="Microsoft Sans Serif"/>
                <a:cs typeface="Microsoft Sans Serif"/>
              </a:rPr>
              <a:t>dataset.</a:t>
            </a:r>
            <a:endParaRPr sz="3150">
              <a:latin typeface="Microsoft Sans Serif"/>
              <a:cs typeface="Microsoft Sans Serif"/>
            </a:endParaRPr>
          </a:p>
          <a:p>
            <a:pPr marL="380365" marR="656590" indent="-368300">
              <a:lnSpc>
                <a:spcPct val="109100"/>
              </a:lnSpc>
              <a:spcBef>
                <a:spcPts val="2970"/>
              </a:spcBef>
              <a:buClr>
                <a:srgbClr val="FFFFFF"/>
              </a:buClr>
              <a:buChar char="•"/>
              <a:tabLst>
                <a:tab pos="380365" algn="l"/>
                <a:tab pos="381000" algn="l"/>
              </a:tabLst>
            </a:pPr>
            <a:r>
              <a:rPr sz="3150" spc="100" dirty="0">
                <a:solidFill>
                  <a:srgbClr val="D5D5D5"/>
                </a:solidFill>
                <a:latin typeface="Microsoft Sans Serif"/>
                <a:cs typeface="Microsoft Sans Serif"/>
              </a:rPr>
              <a:t>Launches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220" dirty="0">
                <a:solidFill>
                  <a:srgbClr val="D5D5D5"/>
                </a:solidFill>
                <a:latin typeface="Microsoft Sans Serif"/>
                <a:cs typeface="Microsoft Sans Serif"/>
              </a:rPr>
              <a:t>with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dirty="0">
                <a:solidFill>
                  <a:srgbClr val="D5D5D5"/>
                </a:solidFill>
                <a:latin typeface="Microsoft Sans Serif"/>
                <a:cs typeface="Microsoft Sans Serif"/>
              </a:rPr>
              <a:t>a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90" dirty="0">
                <a:solidFill>
                  <a:srgbClr val="D5D5D5"/>
                </a:solidFill>
                <a:latin typeface="Microsoft Sans Serif"/>
                <a:cs typeface="Microsoft Sans Serif"/>
              </a:rPr>
              <a:t>low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30" dirty="0">
                <a:solidFill>
                  <a:srgbClr val="D5D5D5"/>
                </a:solidFill>
                <a:latin typeface="Microsoft Sans Serif"/>
                <a:cs typeface="Microsoft Sans Serif"/>
              </a:rPr>
              <a:t>payload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60" dirty="0">
                <a:solidFill>
                  <a:srgbClr val="D5D5D5"/>
                </a:solidFill>
                <a:latin typeface="Microsoft Sans Serif"/>
                <a:cs typeface="Microsoft Sans Serif"/>
              </a:rPr>
              <a:t>mass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45" dirty="0">
                <a:solidFill>
                  <a:srgbClr val="D5D5D5"/>
                </a:solidFill>
                <a:latin typeface="Microsoft Sans Serif"/>
                <a:cs typeface="Microsoft Sans Serif"/>
              </a:rPr>
              <a:t>show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200" dirty="0">
                <a:solidFill>
                  <a:srgbClr val="D5D5D5"/>
                </a:solidFill>
                <a:latin typeface="Microsoft Sans Serif"/>
                <a:cs typeface="Microsoft Sans Serif"/>
              </a:rPr>
              <a:t>better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14" dirty="0">
                <a:solidFill>
                  <a:srgbClr val="D5D5D5"/>
                </a:solidFill>
                <a:latin typeface="Microsoft Sans Serif"/>
                <a:cs typeface="Microsoft Sans Serif"/>
              </a:rPr>
              <a:t>results </a:t>
            </a:r>
            <a:r>
              <a:rPr sz="3150" spc="-819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55" dirty="0">
                <a:solidFill>
                  <a:srgbClr val="D5D5D5"/>
                </a:solidFill>
                <a:latin typeface="Microsoft Sans Serif"/>
                <a:cs typeface="Microsoft Sans Serif"/>
              </a:rPr>
              <a:t>than</a:t>
            </a:r>
            <a:r>
              <a:rPr sz="315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launches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220" dirty="0">
                <a:solidFill>
                  <a:srgbClr val="D5D5D5"/>
                </a:solidFill>
                <a:latin typeface="Microsoft Sans Serif"/>
                <a:cs typeface="Microsoft Sans Serif"/>
              </a:rPr>
              <a:t>with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dirty="0">
                <a:solidFill>
                  <a:srgbClr val="D5D5D5"/>
                </a:solidFill>
                <a:latin typeface="Microsoft Sans Serif"/>
                <a:cs typeface="Microsoft Sans Serif"/>
              </a:rPr>
              <a:t>a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40" dirty="0">
                <a:solidFill>
                  <a:srgbClr val="D5D5D5"/>
                </a:solidFill>
                <a:latin typeface="Microsoft Sans Serif"/>
                <a:cs typeface="Microsoft Sans Serif"/>
              </a:rPr>
              <a:t>larger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30" dirty="0">
                <a:solidFill>
                  <a:srgbClr val="D5D5D5"/>
                </a:solidFill>
                <a:latin typeface="Microsoft Sans Serif"/>
                <a:cs typeface="Microsoft Sans Serif"/>
              </a:rPr>
              <a:t>payload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55" dirty="0">
                <a:solidFill>
                  <a:srgbClr val="D5D5D5"/>
                </a:solidFill>
                <a:latin typeface="Microsoft Sans Serif"/>
                <a:cs typeface="Microsoft Sans Serif"/>
              </a:rPr>
              <a:t>mass.</a:t>
            </a:r>
            <a:endParaRPr sz="3150">
              <a:latin typeface="Microsoft Sans Serif"/>
              <a:cs typeface="Microsoft Sans Serif"/>
            </a:endParaRPr>
          </a:p>
          <a:p>
            <a:pPr marL="380365" marR="431800" indent="-368300">
              <a:lnSpc>
                <a:spcPct val="109100"/>
              </a:lnSpc>
              <a:spcBef>
                <a:spcPts val="2970"/>
              </a:spcBef>
              <a:buClr>
                <a:srgbClr val="FFFFFF"/>
              </a:buClr>
              <a:buChar char="•"/>
              <a:tabLst>
                <a:tab pos="380365" algn="l"/>
                <a:tab pos="381000" algn="l"/>
              </a:tabLst>
            </a:pPr>
            <a:r>
              <a:rPr sz="3150" spc="155" dirty="0">
                <a:solidFill>
                  <a:srgbClr val="D5D5D5"/>
                </a:solidFill>
                <a:latin typeface="Microsoft Sans Serif"/>
                <a:cs typeface="Microsoft Sans Serif"/>
              </a:rPr>
              <a:t>Most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220" dirty="0">
                <a:solidFill>
                  <a:srgbClr val="D5D5D5"/>
                </a:solidFill>
                <a:latin typeface="Microsoft Sans Serif"/>
                <a:cs typeface="Microsoft Sans Serif"/>
              </a:rPr>
              <a:t>of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45" dirty="0">
                <a:solidFill>
                  <a:srgbClr val="D5D5D5"/>
                </a:solidFill>
                <a:latin typeface="Microsoft Sans Serif"/>
                <a:cs typeface="Microsoft Sans Serif"/>
              </a:rPr>
              <a:t>launch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95" dirty="0">
                <a:solidFill>
                  <a:srgbClr val="D5D5D5"/>
                </a:solidFill>
                <a:latin typeface="Microsoft Sans Serif"/>
                <a:cs typeface="Microsoft Sans Serif"/>
              </a:rPr>
              <a:t>sites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85" dirty="0">
                <a:solidFill>
                  <a:srgbClr val="D5D5D5"/>
                </a:solidFill>
                <a:latin typeface="Microsoft Sans Serif"/>
                <a:cs typeface="Microsoft Sans Serif"/>
              </a:rPr>
              <a:t>are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in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85" dirty="0">
                <a:solidFill>
                  <a:srgbClr val="D5D5D5"/>
                </a:solidFill>
                <a:latin typeface="Microsoft Sans Serif"/>
                <a:cs typeface="Microsoft Sans Serif"/>
              </a:rPr>
              <a:t>proximity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235" dirty="0">
                <a:solidFill>
                  <a:srgbClr val="D5D5D5"/>
                </a:solidFill>
                <a:latin typeface="Microsoft Sans Serif"/>
                <a:cs typeface="Microsoft Sans Serif"/>
              </a:rPr>
              <a:t>to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80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14" dirty="0">
                <a:solidFill>
                  <a:srgbClr val="D5D5D5"/>
                </a:solidFill>
                <a:latin typeface="Microsoft Sans Serif"/>
                <a:cs typeface="Microsoft Sans Serif"/>
              </a:rPr>
              <a:t>Equator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30" dirty="0">
                <a:solidFill>
                  <a:srgbClr val="D5D5D5"/>
                </a:solidFill>
                <a:latin typeface="Microsoft Sans Serif"/>
                <a:cs typeface="Microsoft Sans Serif"/>
              </a:rPr>
              <a:t>line </a:t>
            </a:r>
            <a:r>
              <a:rPr sz="3150" spc="-82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40" dirty="0">
                <a:solidFill>
                  <a:srgbClr val="D5D5D5"/>
                </a:solidFill>
                <a:latin typeface="Microsoft Sans Serif"/>
                <a:cs typeface="Microsoft Sans Serif"/>
              </a:rPr>
              <a:t>and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90" dirty="0">
                <a:solidFill>
                  <a:srgbClr val="D5D5D5"/>
                </a:solidFill>
                <a:latin typeface="Microsoft Sans Serif"/>
                <a:cs typeface="Microsoft Sans Serif"/>
              </a:rPr>
              <a:t>all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80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95" dirty="0">
                <a:solidFill>
                  <a:srgbClr val="D5D5D5"/>
                </a:solidFill>
                <a:latin typeface="Microsoft Sans Serif"/>
                <a:cs typeface="Microsoft Sans Serif"/>
              </a:rPr>
              <a:t>sites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85" dirty="0">
                <a:solidFill>
                  <a:srgbClr val="D5D5D5"/>
                </a:solidFill>
                <a:latin typeface="Microsoft Sans Serif"/>
                <a:cs typeface="Microsoft Sans Serif"/>
              </a:rPr>
              <a:t>are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in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45" dirty="0">
                <a:solidFill>
                  <a:srgbClr val="D5D5D5"/>
                </a:solidFill>
                <a:latin typeface="Microsoft Sans Serif"/>
                <a:cs typeface="Microsoft Sans Serif"/>
              </a:rPr>
              <a:t>very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25" dirty="0">
                <a:solidFill>
                  <a:srgbClr val="D5D5D5"/>
                </a:solidFill>
                <a:latin typeface="Microsoft Sans Serif"/>
                <a:cs typeface="Microsoft Sans Serif"/>
              </a:rPr>
              <a:t>close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85" dirty="0">
                <a:solidFill>
                  <a:srgbClr val="D5D5D5"/>
                </a:solidFill>
                <a:latin typeface="Microsoft Sans Serif"/>
                <a:cs typeface="Microsoft Sans Serif"/>
              </a:rPr>
              <a:t>proximity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235" dirty="0">
                <a:solidFill>
                  <a:srgbClr val="D5D5D5"/>
                </a:solidFill>
                <a:latin typeface="Microsoft Sans Serif"/>
                <a:cs typeface="Microsoft Sans Serif"/>
              </a:rPr>
              <a:t>to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80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15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coast.</a:t>
            </a:r>
            <a:endParaRPr sz="3150">
              <a:latin typeface="Microsoft Sans Serif"/>
              <a:cs typeface="Microsoft Sans Serif"/>
            </a:endParaRPr>
          </a:p>
          <a:p>
            <a:pPr marL="380365" indent="-368300">
              <a:lnSpc>
                <a:spcPct val="100000"/>
              </a:lnSpc>
              <a:spcBef>
                <a:spcPts val="3315"/>
              </a:spcBef>
              <a:buClr>
                <a:srgbClr val="FFFFFF"/>
              </a:buClr>
              <a:buChar char="•"/>
              <a:tabLst>
                <a:tab pos="380365" algn="l"/>
                <a:tab pos="381000" algn="l"/>
              </a:tabLst>
            </a:pPr>
            <a:r>
              <a:rPr sz="3150" spc="55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15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00" dirty="0">
                <a:solidFill>
                  <a:srgbClr val="D5D5D5"/>
                </a:solidFill>
                <a:latin typeface="Microsoft Sans Serif"/>
                <a:cs typeface="Microsoft Sans Serif"/>
              </a:rPr>
              <a:t>success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35" dirty="0">
                <a:solidFill>
                  <a:srgbClr val="D5D5D5"/>
                </a:solidFill>
                <a:latin typeface="Microsoft Sans Serif"/>
                <a:cs typeface="Microsoft Sans Serif"/>
              </a:rPr>
              <a:t>rate</a:t>
            </a:r>
            <a:r>
              <a:rPr sz="315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220" dirty="0">
                <a:solidFill>
                  <a:srgbClr val="D5D5D5"/>
                </a:solidFill>
                <a:latin typeface="Microsoft Sans Serif"/>
                <a:cs typeface="Microsoft Sans Serif"/>
              </a:rPr>
              <a:t>of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launches</a:t>
            </a:r>
            <a:r>
              <a:rPr sz="315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95" dirty="0">
                <a:solidFill>
                  <a:srgbClr val="D5D5D5"/>
                </a:solidFill>
                <a:latin typeface="Microsoft Sans Serif"/>
                <a:cs typeface="Microsoft Sans Serif"/>
              </a:rPr>
              <a:t>increases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30" dirty="0">
                <a:solidFill>
                  <a:srgbClr val="D5D5D5"/>
                </a:solidFill>
                <a:latin typeface="Microsoft Sans Serif"/>
                <a:cs typeface="Microsoft Sans Serif"/>
              </a:rPr>
              <a:t>over</a:t>
            </a:r>
            <a:r>
              <a:rPr sz="315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80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70" dirty="0">
                <a:solidFill>
                  <a:srgbClr val="D5D5D5"/>
                </a:solidFill>
                <a:latin typeface="Microsoft Sans Serif"/>
                <a:cs typeface="Microsoft Sans Serif"/>
              </a:rPr>
              <a:t>years.</a:t>
            </a:r>
            <a:endParaRPr sz="3150">
              <a:latin typeface="Microsoft Sans Serif"/>
              <a:cs typeface="Microsoft Sans Serif"/>
            </a:endParaRPr>
          </a:p>
          <a:p>
            <a:pPr marL="380365" marR="113030" indent="-368300">
              <a:lnSpc>
                <a:spcPct val="109100"/>
              </a:lnSpc>
              <a:spcBef>
                <a:spcPts val="2970"/>
              </a:spcBef>
              <a:buClr>
                <a:srgbClr val="FFFFFF"/>
              </a:buClr>
              <a:buChar char="•"/>
              <a:tabLst>
                <a:tab pos="380365" algn="l"/>
                <a:tab pos="381000" algn="l"/>
              </a:tabLst>
            </a:pPr>
            <a:r>
              <a:rPr sz="3150" spc="-50" dirty="0">
                <a:solidFill>
                  <a:srgbClr val="D5D5D5"/>
                </a:solidFill>
                <a:latin typeface="Microsoft Sans Serif"/>
                <a:cs typeface="Microsoft Sans Serif"/>
              </a:rPr>
              <a:t>KSC</a:t>
            </a:r>
            <a:r>
              <a:rPr sz="315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95" dirty="0">
                <a:solidFill>
                  <a:srgbClr val="D5D5D5"/>
                </a:solidFill>
                <a:latin typeface="Microsoft Sans Serif"/>
                <a:cs typeface="Microsoft Sans Serif"/>
              </a:rPr>
              <a:t>LC-39A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50" dirty="0">
                <a:solidFill>
                  <a:srgbClr val="D5D5D5"/>
                </a:solidFill>
                <a:latin typeface="Microsoft Sans Serif"/>
                <a:cs typeface="Microsoft Sans Serif"/>
              </a:rPr>
              <a:t>has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80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55" dirty="0">
                <a:solidFill>
                  <a:srgbClr val="D5D5D5"/>
                </a:solidFill>
                <a:latin typeface="Microsoft Sans Serif"/>
                <a:cs typeface="Microsoft Sans Serif"/>
              </a:rPr>
              <a:t>highest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00" dirty="0">
                <a:solidFill>
                  <a:srgbClr val="D5D5D5"/>
                </a:solidFill>
                <a:latin typeface="Microsoft Sans Serif"/>
                <a:cs typeface="Microsoft Sans Serif"/>
              </a:rPr>
              <a:t>success</a:t>
            </a:r>
            <a:r>
              <a:rPr sz="315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35" dirty="0">
                <a:solidFill>
                  <a:srgbClr val="D5D5D5"/>
                </a:solidFill>
                <a:latin typeface="Microsoft Sans Serif"/>
                <a:cs typeface="Microsoft Sans Serif"/>
              </a:rPr>
              <a:t>rate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220" dirty="0">
                <a:solidFill>
                  <a:srgbClr val="D5D5D5"/>
                </a:solidFill>
                <a:latin typeface="Microsoft Sans Serif"/>
                <a:cs typeface="Microsoft Sans Serif"/>
              </a:rPr>
              <a:t>of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80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launches </a:t>
            </a:r>
            <a:r>
              <a:rPr sz="3150" spc="-819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220" dirty="0">
                <a:solidFill>
                  <a:srgbClr val="D5D5D5"/>
                </a:solidFill>
                <a:latin typeface="Microsoft Sans Serif"/>
                <a:cs typeface="Microsoft Sans Serif"/>
              </a:rPr>
              <a:t>from</a:t>
            </a:r>
            <a:r>
              <a:rPr sz="315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90" dirty="0">
                <a:solidFill>
                  <a:srgbClr val="D5D5D5"/>
                </a:solidFill>
                <a:latin typeface="Microsoft Sans Serif"/>
                <a:cs typeface="Microsoft Sans Serif"/>
              </a:rPr>
              <a:t>all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80" dirty="0">
                <a:solidFill>
                  <a:srgbClr val="D5D5D5"/>
                </a:solidFill>
                <a:latin typeface="Microsoft Sans Serif"/>
                <a:cs typeface="Microsoft Sans Serif"/>
              </a:rPr>
              <a:t>the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85" dirty="0">
                <a:solidFill>
                  <a:srgbClr val="D5D5D5"/>
                </a:solidFill>
                <a:latin typeface="Microsoft Sans Serif"/>
                <a:cs typeface="Microsoft Sans Serif"/>
              </a:rPr>
              <a:t>sites.</a:t>
            </a:r>
            <a:endParaRPr sz="3150">
              <a:latin typeface="Microsoft Sans Serif"/>
              <a:cs typeface="Microsoft Sans Serif"/>
            </a:endParaRPr>
          </a:p>
          <a:p>
            <a:pPr marL="380365" indent="-368300">
              <a:lnSpc>
                <a:spcPct val="100000"/>
              </a:lnSpc>
              <a:spcBef>
                <a:spcPts val="3310"/>
              </a:spcBef>
              <a:buClr>
                <a:srgbClr val="FFFFFF"/>
              </a:buClr>
              <a:buChar char="•"/>
              <a:tabLst>
                <a:tab pos="380365" algn="l"/>
                <a:tab pos="381000" algn="l"/>
              </a:tabLst>
            </a:pPr>
            <a:r>
              <a:rPr sz="3150" spc="215" dirty="0">
                <a:solidFill>
                  <a:srgbClr val="D5D5D5"/>
                </a:solidFill>
                <a:latin typeface="Microsoft Sans Serif"/>
                <a:cs typeface="Microsoft Sans Serif"/>
              </a:rPr>
              <a:t>Orbi</a:t>
            </a:r>
            <a:r>
              <a:rPr sz="3150" spc="130" dirty="0">
                <a:solidFill>
                  <a:srgbClr val="D5D5D5"/>
                </a:solidFill>
                <a:latin typeface="Microsoft Sans Serif"/>
                <a:cs typeface="Microsoft Sans Serif"/>
              </a:rPr>
              <a:t>t</a:t>
            </a:r>
            <a:r>
              <a:rPr sz="3150" spc="-15" dirty="0">
                <a:solidFill>
                  <a:srgbClr val="D5D5D5"/>
                </a:solidFill>
                <a:latin typeface="Microsoft Sans Serif"/>
                <a:cs typeface="Microsoft Sans Serif"/>
              </a:rPr>
              <a:t>s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-254" dirty="0">
                <a:solidFill>
                  <a:srgbClr val="D5D5D5"/>
                </a:solidFill>
                <a:latin typeface="Microsoft Sans Serif"/>
                <a:cs typeface="Microsoft Sans Serif"/>
              </a:rPr>
              <a:t>E</a:t>
            </a:r>
            <a:r>
              <a:rPr sz="3150" spc="-114" dirty="0">
                <a:solidFill>
                  <a:srgbClr val="D5D5D5"/>
                </a:solidFill>
                <a:latin typeface="Microsoft Sans Serif"/>
                <a:cs typeface="Microsoft Sans Serif"/>
              </a:rPr>
              <a:t>S-L</a:t>
            </a:r>
            <a:r>
              <a:rPr sz="3150" spc="-180" dirty="0">
                <a:solidFill>
                  <a:srgbClr val="D5D5D5"/>
                </a:solidFill>
                <a:latin typeface="Microsoft Sans Serif"/>
                <a:cs typeface="Microsoft Sans Serif"/>
              </a:rPr>
              <a:t>1</a:t>
            </a:r>
            <a:r>
              <a:rPr sz="3150" spc="45" dirty="0">
                <a:solidFill>
                  <a:srgbClr val="D5D5D5"/>
                </a:solidFill>
                <a:latin typeface="Microsoft Sans Serif"/>
                <a:cs typeface="Microsoft Sans Serif"/>
              </a:rPr>
              <a:t>,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-140" dirty="0">
                <a:solidFill>
                  <a:srgbClr val="D5D5D5"/>
                </a:solidFill>
                <a:latin typeface="Microsoft Sans Serif"/>
                <a:cs typeface="Microsoft Sans Serif"/>
              </a:rPr>
              <a:t>G</a:t>
            </a:r>
            <a:r>
              <a:rPr sz="3150" spc="-155" dirty="0">
                <a:solidFill>
                  <a:srgbClr val="D5D5D5"/>
                </a:solidFill>
                <a:latin typeface="Microsoft Sans Serif"/>
                <a:cs typeface="Microsoft Sans Serif"/>
              </a:rPr>
              <a:t>E</a:t>
            </a:r>
            <a:r>
              <a:rPr sz="3150" spc="-55" dirty="0">
                <a:solidFill>
                  <a:srgbClr val="D5D5D5"/>
                </a:solidFill>
                <a:latin typeface="Microsoft Sans Serif"/>
                <a:cs typeface="Microsoft Sans Serif"/>
              </a:rPr>
              <a:t>O</a:t>
            </a:r>
            <a:r>
              <a:rPr sz="3150" spc="45" dirty="0">
                <a:solidFill>
                  <a:srgbClr val="D5D5D5"/>
                </a:solidFill>
                <a:latin typeface="Microsoft Sans Serif"/>
                <a:cs typeface="Microsoft Sans Serif"/>
              </a:rPr>
              <a:t>,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H</a:t>
            </a:r>
            <a:r>
              <a:rPr sz="3150" spc="-110" dirty="0">
                <a:solidFill>
                  <a:srgbClr val="D5D5D5"/>
                </a:solidFill>
                <a:latin typeface="Microsoft Sans Serif"/>
                <a:cs typeface="Microsoft Sans Serif"/>
              </a:rPr>
              <a:t>E</a:t>
            </a:r>
            <a:r>
              <a:rPr sz="315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O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40" dirty="0">
                <a:solidFill>
                  <a:srgbClr val="D5D5D5"/>
                </a:solidFill>
                <a:latin typeface="Microsoft Sans Serif"/>
                <a:cs typeface="Microsoft Sans Serif"/>
              </a:rPr>
              <a:t>and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-130" dirty="0">
                <a:solidFill>
                  <a:srgbClr val="D5D5D5"/>
                </a:solidFill>
                <a:latin typeface="Microsoft Sans Serif"/>
                <a:cs typeface="Microsoft Sans Serif"/>
              </a:rPr>
              <a:t>S</a:t>
            </a:r>
            <a:r>
              <a:rPr sz="3150" spc="-110" dirty="0">
                <a:solidFill>
                  <a:srgbClr val="D5D5D5"/>
                </a:solidFill>
                <a:latin typeface="Microsoft Sans Serif"/>
                <a:cs typeface="Microsoft Sans Serif"/>
              </a:rPr>
              <a:t>S</a:t>
            </a:r>
            <a:r>
              <a:rPr sz="315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O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85" dirty="0">
                <a:solidFill>
                  <a:srgbClr val="D5D5D5"/>
                </a:solidFill>
                <a:latin typeface="Microsoft Sans Serif"/>
                <a:cs typeface="Microsoft Sans Serif"/>
              </a:rPr>
              <a:t>h</a:t>
            </a:r>
            <a:r>
              <a:rPr sz="3150" spc="35" dirty="0">
                <a:solidFill>
                  <a:srgbClr val="D5D5D5"/>
                </a:solidFill>
                <a:latin typeface="Microsoft Sans Serif"/>
                <a:cs typeface="Microsoft Sans Serif"/>
              </a:rPr>
              <a:t>a</a:t>
            </a:r>
            <a:r>
              <a:rPr sz="315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v</a:t>
            </a:r>
            <a:r>
              <a:rPr sz="3150" spc="80" dirty="0">
                <a:solidFill>
                  <a:srgbClr val="D5D5D5"/>
                </a:solidFill>
                <a:latin typeface="Microsoft Sans Serif"/>
                <a:cs typeface="Microsoft Sans Serif"/>
              </a:rPr>
              <a:t>e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65" dirty="0">
                <a:solidFill>
                  <a:srgbClr val="D5D5D5"/>
                </a:solidFill>
                <a:latin typeface="Microsoft Sans Serif"/>
                <a:cs typeface="Microsoft Sans Serif"/>
              </a:rPr>
              <a:t>10</a:t>
            </a:r>
            <a:r>
              <a:rPr sz="3150" spc="155" dirty="0">
                <a:solidFill>
                  <a:srgbClr val="D5D5D5"/>
                </a:solidFill>
                <a:latin typeface="Microsoft Sans Serif"/>
                <a:cs typeface="Microsoft Sans Serif"/>
              </a:rPr>
              <a:t>0</a:t>
            </a:r>
            <a:r>
              <a:rPr sz="3150" spc="-270" dirty="0">
                <a:solidFill>
                  <a:srgbClr val="D5D5D5"/>
                </a:solidFill>
                <a:latin typeface="Microsoft Sans Serif"/>
                <a:cs typeface="Microsoft Sans Serif"/>
              </a:rPr>
              <a:t>%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40" dirty="0">
                <a:solidFill>
                  <a:srgbClr val="D5D5D5"/>
                </a:solidFill>
                <a:latin typeface="Microsoft Sans Serif"/>
                <a:cs typeface="Microsoft Sans Serif"/>
              </a:rPr>
              <a:t>succ</a:t>
            </a:r>
            <a:r>
              <a:rPr sz="3150" spc="165" dirty="0">
                <a:solidFill>
                  <a:srgbClr val="D5D5D5"/>
                </a:solidFill>
                <a:latin typeface="Microsoft Sans Serif"/>
                <a:cs typeface="Microsoft Sans Serif"/>
              </a:rPr>
              <a:t>e</a:t>
            </a:r>
            <a:r>
              <a:rPr sz="3150" spc="-15" dirty="0">
                <a:solidFill>
                  <a:srgbClr val="D5D5D5"/>
                </a:solidFill>
                <a:latin typeface="Microsoft Sans Serif"/>
                <a:cs typeface="Microsoft Sans Serif"/>
              </a:rPr>
              <a:t>ss</a:t>
            </a:r>
            <a:r>
              <a:rPr sz="315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150" spc="175" dirty="0">
                <a:solidFill>
                  <a:srgbClr val="D5D5D5"/>
                </a:solidFill>
                <a:latin typeface="Microsoft Sans Serif"/>
                <a:cs typeface="Microsoft Sans Serif"/>
              </a:rPr>
              <a:t>r</a:t>
            </a:r>
            <a:r>
              <a:rPr sz="3150" spc="-5" dirty="0">
                <a:solidFill>
                  <a:srgbClr val="D5D5D5"/>
                </a:solidFill>
                <a:latin typeface="Microsoft Sans Serif"/>
                <a:cs typeface="Microsoft Sans Serif"/>
              </a:rPr>
              <a:t>a</a:t>
            </a:r>
            <a:r>
              <a:rPr sz="315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t</a:t>
            </a:r>
            <a:r>
              <a:rPr sz="3150" spc="225" dirty="0">
                <a:solidFill>
                  <a:srgbClr val="D5D5D5"/>
                </a:solidFill>
                <a:latin typeface="Microsoft Sans Serif"/>
                <a:cs typeface="Microsoft Sans Serif"/>
              </a:rPr>
              <a:t>e</a:t>
            </a:r>
            <a:r>
              <a:rPr sz="3150" spc="35" dirty="0">
                <a:solidFill>
                  <a:srgbClr val="D5D5D5"/>
                </a:solidFill>
                <a:latin typeface="Microsoft Sans Serif"/>
                <a:cs typeface="Microsoft Sans Serif"/>
              </a:rPr>
              <a:t>.</a:t>
            </a:r>
            <a:endParaRPr sz="3150">
              <a:latin typeface="Microsoft Sans Serif"/>
              <a:cs typeface="Microsoft Sans Serif"/>
            </a:endParaRPr>
          </a:p>
        </p:txBody>
      </p:sp>
      <p:pic>
        <p:nvPicPr>
          <p:cNvPr id="4" name="object 4" descr="'The End' typed on a typewriter"/>
          <p:cNvPicPr/>
          <p:nvPr/>
        </p:nvPicPr>
        <p:blipFill>
          <a:blip r:embed="rId2"/>
          <a:stretch>
            <a:fillRect/>
          </a:stretch>
        </p:blipFill>
        <p:spPr>
          <a:xfrm>
            <a:off x="1151797" y="4438212"/>
            <a:ext cx="5235442" cy="34792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18EB3D-93F3-C4A4-BA9C-CD857AEF925D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Conclusion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19407" y="4367872"/>
            <a:ext cx="8896385" cy="1626727"/>
          </a:xfrm>
          <a:prstGeom prst="rect">
            <a:avLst/>
          </a:prstGeom>
        </p:spPr>
        <p:txBody>
          <a:bodyPr vert="horz" wrap="square" lIns="0" tIns="3727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935"/>
              </a:spcBef>
            </a:pPr>
            <a:r>
              <a:rPr spc="145" dirty="0"/>
              <a:t>Special</a:t>
            </a:r>
            <a:r>
              <a:rPr spc="-160" dirty="0"/>
              <a:t> </a:t>
            </a:r>
            <a:r>
              <a:rPr spc="70" dirty="0"/>
              <a:t>Thanks</a:t>
            </a:r>
            <a:r>
              <a:rPr spc="-155" dirty="0"/>
              <a:t> </a:t>
            </a:r>
            <a:r>
              <a:rPr spc="245" dirty="0"/>
              <a:t>to:</a:t>
            </a:r>
          </a:p>
          <a:p>
            <a:pPr marL="1186180" marR="1178560" algn="ctr">
              <a:lnSpc>
                <a:spcPct val="153100"/>
              </a:lnSpc>
              <a:spcBef>
                <a:spcPts val="15"/>
              </a:spcBef>
            </a:pPr>
            <a:r>
              <a:rPr sz="3950" u="heavy" spc="170" dirty="0">
                <a:solidFill>
                  <a:srgbClr val="00A2FF"/>
                </a:solidFill>
                <a:uFill>
                  <a:solidFill>
                    <a:srgbClr val="00A2FF"/>
                  </a:solidFill>
                </a:uFill>
              </a:rPr>
              <a:t>Instructo</a:t>
            </a:r>
            <a:r>
              <a:rPr sz="3950" u="heavy" spc="110" dirty="0">
                <a:solidFill>
                  <a:srgbClr val="00A2FF"/>
                </a:solidFill>
                <a:uFill>
                  <a:solidFill>
                    <a:srgbClr val="00A2FF"/>
                  </a:solidFill>
                </a:uFill>
              </a:rPr>
              <a:t>r</a:t>
            </a:r>
            <a:r>
              <a:rPr sz="3950" u="heavy" spc="-60" dirty="0">
                <a:solidFill>
                  <a:srgbClr val="00A2FF"/>
                </a:solidFill>
                <a:uFill>
                  <a:solidFill>
                    <a:srgbClr val="00A2FF"/>
                  </a:solidFill>
                </a:uFill>
              </a:rPr>
              <a:t>s </a:t>
            </a:r>
            <a:r>
              <a:rPr sz="3950" spc="-45" dirty="0">
                <a:solidFill>
                  <a:srgbClr val="00A2FF"/>
                </a:solidFill>
              </a:rPr>
              <a:t> </a:t>
            </a:r>
            <a:r>
              <a:rPr sz="3950" u="heavy" spc="75" dirty="0">
                <a:solidFill>
                  <a:srgbClr val="00A2FF"/>
                </a:solidFill>
                <a:uFill>
                  <a:solidFill>
                    <a:srgbClr val="00A2FF"/>
                  </a:solidFill>
                </a:uFill>
              </a:rPr>
              <a:t>Coursera </a:t>
            </a:r>
            <a:r>
              <a:rPr sz="3950" spc="80" dirty="0">
                <a:solidFill>
                  <a:srgbClr val="00A2FF"/>
                </a:solidFill>
              </a:rPr>
              <a:t> </a:t>
            </a:r>
            <a:r>
              <a:rPr sz="3950" u="heavy" spc="-30" dirty="0">
                <a:solidFill>
                  <a:srgbClr val="00A2FF"/>
                </a:solidFill>
                <a:uFill>
                  <a:solidFill>
                    <a:srgbClr val="00A2FF"/>
                  </a:solidFill>
                </a:uFill>
              </a:rPr>
              <a:t>IBM</a:t>
            </a:r>
            <a:endParaRPr sz="39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5B11E2-5F67-424D-6405-7AEADF23EC05}"/>
              </a:ext>
            </a:extLst>
          </p:cNvPr>
          <p:cNvSpPr txBox="1"/>
          <p:nvPr/>
        </p:nvSpPr>
        <p:spPr>
          <a:xfrm>
            <a:off x="4844011" y="1257386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Appendix</a:t>
            </a:r>
            <a:endParaRPr lang="en-US" b="1" dirty="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 descr="Cardboard boxes"/>
          <p:cNvPicPr/>
          <p:nvPr/>
        </p:nvPicPr>
        <p:blipFill>
          <a:blip r:embed="rId2"/>
          <a:stretch>
            <a:fillRect/>
          </a:stretch>
        </p:blipFill>
        <p:spPr>
          <a:xfrm>
            <a:off x="1147303" y="4516523"/>
            <a:ext cx="5088179" cy="3408682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7210518" y="2164091"/>
            <a:ext cx="11912600" cy="7747634"/>
          </a:xfrm>
          <a:prstGeom prst="rect">
            <a:avLst/>
          </a:prstGeom>
        </p:spPr>
        <p:txBody>
          <a:bodyPr vert="horz" wrap="square" lIns="0" tIns="2362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60"/>
              </a:spcBef>
            </a:pPr>
            <a:r>
              <a:rPr sz="2800" spc="55" dirty="0">
                <a:solidFill>
                  <a:srgbClr val="D5D5D5"/>
                </a:solidFill>
                <a:latin typeface="Microsoft Sans Serif"/>
                <a:cs typeface="Microsoft Sans Serif"/>
              </a:rPr>
              <a:t>Data</a:t>
            </a:r>
            <a:r>
              <a:rPr sz="2800" spc="-9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55" dirty="0">
                <a:solidFill>
                  <a:srgbClr val="D5D5D5"/>
                </a:solidFill>
                <a:latin typeface="Microsoft Sans Serif"/>
                <a:cs typeface="Microsoft Sans Serif"/>
              </a:rPr>
              <a:t>collection</a:t>
            </a:r>
            <a:r>
              <a:rPr sz="280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55" dirty="0">
                <a:solidFill>
                  <a:srgbClr val="D5D5D5"/>
                </a:solidFill>
                <a:latin typeface="Microsoft Sans Serif"/>
                <a:cs typeface="Microsoft Sans Serif"/>
              </a:rPr>
              <a:t>methodology:</a:t>
            </a:r>
            <a:endParaRPr sz="2800">
              <a:latin typeface="Microsoft Sans Serif"/>
              <a:cs typeface="Microsoft Sans Serif"/>
            </a:endParaRPr>
          </a:p>
          <a:p>
            <a:pPr marL="955675" indent="-189865">
              <a:lnSpc>
                <a:spcPct val="100000"/>
              </a:lnSpc>
              <a:spcBef>
                <a:spcPts val="1555"/>
              </a:spcBef>
              <a:buChar char="-"/>
              <a:tabLst>
                <a:tab pos="956310" algn="l"/>
              </a:tabLst>
            </a:pPr>
            <a:r>
              <a:rPr sz="25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Using</a:t>
            </a:r>
            <a:r>
              <a:rPr sz="25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SpaceX</a:t>
            </a:r>
            <a:r>
              <a:rPr sz="25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Rest</a:t>
            </a:r>
            <a:r>
              <a:rPr sz="25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API</a:t>
            </a:r>
            <a:endParaRPr sz="2500">
              <a:latin typeface="Microsoft Sans Serif"/>
              <a:cs typeface="Microsoft Sans Serif"/>
            </a:endParaRPr>
          </a:p>
          <a:p>
            <a:pPr marL="955675" indent="-189865">
              <a:lnSpc>
                <a:spcPct val="100000"/>
              </a:lnSpc>
              <a:spcBef>
                <a:spcPts val="1545"/>
              </a:spcBef>
              <a:buChar char="-"/>
              <a:tabLst>
                <a:tab pos="956310" algn="l"/>
              </a:tabLst>
            </a:pPr>
            <a:r>
              <a:rPr sz="25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Using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Web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Scrapping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from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Wikipedia</a:t>
            </a:r>
            <a:endParaRPr sz="25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2905"/>
              </a:spcBef>
            </a:pPr>
            <a:r>
              <a:rPr sz="28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Performed</a:t>
            </a:r>
            <a:r>
              <a:rPr sz="2800" spc="-8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14" dirty="0">
                <a:solidFill>
                  <a:srgbClr val="D5D5D5"/>
                </a:solidFill>
                <a:latin typeface="Microsoft Sans Serif"/>
                <a:cs typeface="Microsoft Sans Serif"/>
              </a:rPr>
              <a:t>data</a:t>
            </a:r>
            <a:r>
              <a:rPr sz="280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wrangling</a:t>
            </a:r>
            <a:endParaRPr sz="2800">
              <a:latin typeface="Microsoft Sans Serif"/>
              <a:cs typeface="Microsoft Sans Serif"/>
            </a:endParaRPr>
          </a:p>
          <a:p>
            <a:pPr marL="955675" indent="-189865">
              <a:lnSpc>
                <a:spcPct val="100000"/>
              </a:lnSpc>
              <a:spcBef>
                <a:spcPts val="1555"/>
              </a:spcBef>
              <a:buChar char="-"/>
              <a:tabLst>
                <a:tab pos="956310" algn="l"/>
              </a:tabLst>
            </a:pP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Filtering</a:t>
            </a:r>
            <a:r>
              <a:rPr sz="25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endParaRPr sz="2500">
              <a:latin typeface="Microsoft Sans Serif"/>
              <a:cs typeface="Microsoft Sans Serif"/>
            </a:endParaRPr>
          </a:p>
          <a:p>
            <a:pPr marL="955675" indent="-189865">
              <a:lnSpc>
                <a:spcPct val="100000"/>
              </a:lnSpc>
              <a:spcBef>
                <a:spcPts val="1545"/>
              </a:spcBef>
              <a:buChar char="-"/>
              <a:tabLst>
                <a:tab pos="956310" algn="l"/>
              </a:tabLst>
            </a:pPr>
            <a:r>
              <a:rPr sz="25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Dealing</a:t>
            </a:r>
            <a:r>
              <a:rPr sz="25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25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missing</a:t>
            </a:r>
            <a:r>
              <a:rPr sz="25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values</a:t>
            </a:r>
            <a:endParaRPr sz="2500">
              <a:latin typeface="Microsoft Sans Serif"/>
              <a:cs typeface="Microsoft Sans Serif"/>
            </a:endParaRPr>
          </a:p>
          <a:p>
            <a:pPr marL="955675" indent="-189865">
              <a:lnSpc>
                <a:spcPct val="100000"/>
              </a:lnSpc>
              <a:spcBef>
                <a:spcPts val="1545"/>
              </a:spcBef>
              <a:buChar char="-"/>
              <a:tabLst>
                <a:tab pos="956310" algn="l"/>
              </a:tabLst>
            </a:pPr>
            <a:r>
              <a:rPr sz="25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Using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One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Hot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Encoding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prepare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binary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classi</a:t>
            </a:r>
            <a:r>
              <a:rPr sz="2500" spc="55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5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ication</a:t>
            </a:r>
            <a:endParaRPr sz="2500">
              <a:latin typeface="Microsoft Sans Serif"/>
              <a:cs typeface="Microsoft Sans Serif"/>
            </a:endParaRPr>
          </a:p>
          <a:p>
            <a:pPr marL="12700" marR="8890">
              <a:lnSpc>
                <a:spcPts val="6280"/>
              </a:lnSpc>
              <a:spcBef>
                <a:spcPts val="680"/>
              </a:spcBef>
            </a:pPr>
            <a:r>
              <a:rPr sz="28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Performed</a:t>
            </a:r>
            <a:r>
              <a:rPr sz="2800" spc="-7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40" dirty="0">
                <a:solidFill>
                  <a:srgbClr val="D5D5D5"/>
                </a:solidFill>
                <a:latin typeface="Microsoft Sans Serif"/>
                <a:cs typeface="Microsoft Sans Serif"/>
              </a:rPr>
              <a:t>exploratory</a:t>
            </a:r>
            <a:r>
              <a:rPr sz="2800" spc="-7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14" dirty="0">
                <a:solidFill>
                  <a:srgbClr val="D5D5D5"/>
                </a:solidFill>
                <a:latin typeface="Microsoft Sans Serif"/>
                <a:cs typeface="Microsoft Sans Serif"/>
              </a:rPr>
              <a:t>data</a:t>
            </a:r>
            <a:r>
              <a:rPr sz="2800" spc="-7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60" dirty="0">
                <a:solidFill>
                  <a:srgbClr val="D5D5D5"/>
                </a:solidFill>
                <a:latin typeface="Microsoft Sans Serif"/>
                <a:cs typeface="Microsoft Sans Serif"/>
              </a:rPr>
              <a:t>analysis</a:t>
            </a:r>
            <a:r>
              <a:rPr sz="2800" spc="-7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-50" dirty="0">
                <a:solidFill>
                  <a:srgbClr val="D5D5D5"/>
                </a:solidFill>
                <a:latin typeface="Microsoft Sans Serif"/>
                <a:cs typeface="Microsoft Sans Serif"/>
              </a:rPr>
              <a:t>(EDA)</a:t>
            </a:r>
            <a:r>
              <a:rPr sz="2800" spc="-7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using</a:t>
            </a:r>
            <a:r>
              <a:rPr sz="2800" spc="-7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00" dirty="0">
                <a:solidFill>
                  <a:srgbClr val="D5D5D5"/>
                </a:solidFill>
                <a:latin typeface="Microsoft Sans Serif"/>
                <a:cs typeface="Microsoft Sans Serif"/>
              </a:rPr>
              <a:t>visualization</a:t>
            </a:r>
            <a:r>
              <a:rPr sz="2800" spc="-7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and</a:t>
            </a:r>
            <a:r>
              <a:rPr sz="2800" spc="-7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-5" dirty="0">
                <a:solidFill>
                  <a:srgbClr val="D5D5D5"/>
                </a:solidFill>
                <a:latin typeface="Microsoft Sans Serif"/>
                <a:cs typeface="Microsoft Sans Serif"/>
              </a:rPr>
              <a:t>SQL </a:t>
            </a:r>
            <a:r>
              <a:rPr sz="2800" spc="-73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Performed </a:t>
            </a:r>
            <a:r>
              <a:rPr sz="2800" spc="135" dirty="0">
                <a:solidFill>
                  <a:srgbClr val="D5D5D5"/>
                </a:solidFill>
                <a:latin typeface="Microsoft Sans Serif"/>
                <a:cs typeface="Microsoft Sans Serif"/>
              </a:rPr>
              <a:t>interactive </a:t>
            </a:r>
            <a:r>
              <a:rPr sz="2800" spc="85" dirty="0">
                <a:solidFill>
                  <a:srgbClr val="D5D5D5"/>
                </a:solidFill>
                <a:latin typeface="Microsoft Sans Serif"/>
                <a:cs typeface="Microsoft Sans Serif"/>
              </a:rPr>
              <a:t>visual </a:t>
            </a:r>
            <a:r>
              <a:rPr sz="2800" spc="110" dirty="0">
                <a:solidFill>
                  <a:srgbClr val="D5D5D5"/>
                </a:solidFill>
                <a:latin typeface="Microsoft Sans Serif"/>
                <a:cs typeface="Microsoft Sans Serif"/>
              </a:rPr>
              <a:t>analytics </a:t>
            </a:r>
            <a:r>
              <a:rPr sz="28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using </a:t>
            </a:r>
            <a:r>
              <a:rPr sz="2800" spc="90" dirty="0">
                <a:solidFill>
                  <a:srgbClr val="D5D5D5"/>
                </a:solidFill>
                <a:latin typeface="Microsoft Sans Serif"/>
                <a:cs typeface="Microsoft Sans Serif"/>
              </a:rPr>
              <a:t>Folium </a:t>
            </a:r>
            <a:r>
              <a:rPr sz="28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and </a:t>
            </a:r>
            <a:r>
              <a:rPr sz="2800" spc="105" dirty="0">
                <a:solidFill>
                  <a:srgbClr val="D5D5D5"/>
                </a:solidFill>
                <a:latin typeface="Microsoft Sans Serif"/>
                <a:cs typeface="Microsoft Sans Serif"/>
              </a:rPr>
              <a:t>Plotly </a:t>
            </a:r>
            <a:r>
              <a:rPr sz="2800" spc="25" dirty="0">
                <a:solidFill>
                  <a:srgbClr val="D5D5D5"/>
                </a:solidFill>
                <a:latin typeface="Microsoft Sans Serif"/>
                <a:cs typeface="Microsoft Sans Serif"/>
              </a:rPr>
              <a:t>Dash </a:t>
            </a:r>
            <a:r>
              <a:rPr sz="2800" spc="3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Performed</a:t>
            </a:r>
            <a:r>
              <a:rPr sz="280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50" dirty="0">
                <a:solidFill>
                  <a:srgbClr val="D5D5D5"/>
                </a:solidFill>
                <a:latin typeface="Microsoft Sans Serif"/>
                <a:cs typeface="Microsoft Sans Serif"/>
              </a:rPr>
              <a:t>predictive</a:t>
            </a:r>
            <a:r>
              <a:rPr sz="280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60" dirty="0">
                <a:solidFill>
                  <a:srgbClr val="D5D5D5"/>
                </a:solidFill>
                <a:latin typeface="Microsoft Sans Serif"/>
                <a:cs typeface="Microsoft Sans Serif"/>
              </a:rPr>
              <a:t>analysis</a:t>
            </a:r>
            <a:r>
              <a:rPr sz="2800" spc="-7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using</a:t>
            </a:r>
            <a:r>
              <a:rPr sz="280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00" dirty="0">
                <a:solidFill>
                  <a:srgbClr val="D5D5D5"/>
                </a:solidFill>
                <a:latin typeface="Microsoft Sans Serif"/>
                <a:cs typeface="Microsoft Sans Serif"/>
              </a:rPr>
              <a:t>classi</a:t>
            </a:r>
            <a:r>
              <a:rPr sz="2800" spc="100" dirty="0">
                <a:solidFill>
                  <a:srgbClr val="D5D5D5"/>
                </a:solidFill>
                <a:latin typeface="Verdana"/>
                <a:cs typeface="Verdana"/>
              </a:rPr>
              <a:t>f</a:t>
            </a:r>
            <a:r>
              <a:rPr sz="2800" spc="100" dirty="0">
                <a:solidFill>
                  <a:srgbClr val="D5D5D5"/>
                </a:solidFill>
                <a:latin typeface="Microsoft Sans Serif"/>
                <a:cs typeface="Microsoft Sans Serif"/>
              </a:rPr>
              <a:t>ication</a:t>
            </a:r>
            <a:r>
              <a:rPr sz="2800" spc="-8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2800" spc="130" dirty="0">
                <a:solidFill>
                  <a:srgbClr val="D5D5D5"/>
                </a:solidFill>
                <a:latin typeface="Microsoft Sans Serif"/>
                <a:cs typeface="Microsoft Sans Serif"/>
              </a:rPr>
              <a:t>models</a:t>
            </a:r>
            <a:endParaRPr sz="2800">
              <a:latin typeface="Microsoft Sans Serif"/>
              <a:cs typeface="Microsoft Sans Serif"/>
            </a:endParaRPr>
          </a:p>
          <a:p>
            <a:pPr marL="766445" marR="5080">
              <a:lnSpc>
                <a:spcPct val="109900"/>
              </a:lnSpc>
              <a:spcBef>
                <a:spcPts val="555"/>
              </a:spcBef>
              <a:buChar char="-"/>
              <a:tabLst>
                <a:tab pos="956310" algn="l"/>
              </a:tabLst>
            </a:pPr>
            <a:r>
              <a:rPr sz="25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Building,</a:t>
            </a:r>
            <a:r>
              <a:rPr sz="25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tuning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evaluation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classi</a:t>
            </a:r>
            <a:r>
              <a:rPr sz="2500" spc="55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5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ication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models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ensure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best </a:t>
            </a:r>
            <a:r>
              <a:rPr sz="2500" spc="-6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5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results</a:t>
            </a:r>
            <a:endParaRPr sz="2500">
              <a:latin typeface="Microsoft Sans Serif"/>
              <a:cs typeface="Microsoft Sans Serif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A39BE7-453D-4D6F-8AA7-C1F89A101094}"/>
              </a:ext>
            </a:extLst>
          </p:cNvPr>
          <p:cNvSpPr txBox="1"/>
          <p:nvPr/>
        </p:nvSpPr>
        <p:spPr>
          <a:xfrm>
            <a:off x="4844011" y="1061563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METHODOLOGY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5C50E7-77CB-2348-A72E-FFD88601E525}"/>
              </a:ext>
            </a:extLst>
          </p:cNvPr>
          <p:cNvSpPr txBox="1"/>
          <p:nvPr/>
        </p:nvSpPr>
        <p:spPr>
          <a:xfrm>
            <a:off x="4720328" y="4555450"/>
            <a:ext cx="960561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rgbClr val="00B0F0"/>
                </a:solidFill>
              </a:rPr>
              <a:t>METHODOLOGY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08125" y="2351577"/>
            <a:ext cx="16843375" cy="11772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500"/>
              </a:lnSpc>
              <a:spcBef>
                <a:spcPts val="100"/>
              </a:spcBef>
            </a:pPr>
            <a:r>
              <a:rPr sz="3450" spc="15" dirty="0">
                <a:solidFill>
                  <a:srgbClr val="FFFFFF"/>
                </a:solidFill>
              </a:rPr>
              <a:t>Data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150" dirty="0">
                <a:solidFill>
                  <a:srgbClr val="FFFFFF"/>
                </a:solidFill>
              </a:rPr>
              <a:t>collection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90" dirty="0">
                <a:solidFill>
                  <a:srgbClr val="FFFFFF"/>
                </a:solidFill>
              </a:rPr>
              <a:t>process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105" dirty="0">
                <a:solidFill>
                  <a:srgbClr val="FFFFFF"/>
                </a:solidFill>
              </a:rPr>
              <a:t>involved</a:t>
            </a:r>
            <a:r>
              <a:rPr sz="3450" dirty="0">
                <a:solidFill>
                  <a:srgbClr val="FFFFFF"/>
                </a:solidFill>
              </a:rPr>
              <a:t> </a:t>
            </a:r>
            <a:r>
              <a:rPr sz="3450" spc="-60" dirty="0">
                <a:solidFill>
                  <a:srgbClr val="FFFFFF"/>
                </a:solidFill>
              </a:rPr>
              <a:t>a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155" dirty="0">
                <a:solidFill>
                  <a:srgbClr val="FFFFFF"/>
                </a:solidFill>
              </a:rPr>
              <a:t>combination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195" dirty="0">
                <a:solidFill>
                  <a:srgbClr val="FFFFFF"/>
                </a:solidFill>
              </a:rPr>
              <a:t>of</a:t>
            </a:r>
            <a:r>
              <a:rPr sz="3450" dirty="0">
                <a:solidFill>
                  <a:srgbClr val="FFFFFF"/>
                </a:solidFill>
              </a:rPr>
              <a:t> </a:t>
            </a:r>
            <a:r>
              <a:rPr sz="3450" spc="-100" dirty="0">
                <a:solidFill>
                  <a:srgbClr val="FFFFFF"/>
                </a:solidFill>
              </a:rPr>
              <a:t>API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80" dirty="0">
                <a:solidFill>
                  <a:srgbClr val="FFFFFF"/>
                </a:solidFill>
              </a:rPr>
              <a:t>requests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185" dirty="0">
                <a:solidFill>
                  <a:srgbClr val="FFFFFF"/>
                </a:solidFill>
              </a:rPr>
              <a:t>from</a:t>
            </a:r>
            <a:r>
              <a:rPr sz="3450" dirty="0">
                <a:solidFill>
                  <a:srgbClr val="FFFFFF"/>
                </a:solidFill>
              </a:rPr>
              <a:t> </a:t>
            </a:r>
            <a:r>
              <a:rPr sz="3450" spc="45" dirty="0">
                <a:solidFill>
                  <a:srgbClr val="FFFFFF"/>
                </a:solidFill>
              </a:rPr>
              <a:t>SpaceX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-275" dirty="0">
                <a:solidFill>
                  <a:srgbClr val="FFFFFF"/>
                </a:solidFill>
              </a:rPr>
              <a:t>REST </a:t>
            </a:r>
            <a:r>
              <a:rPr sz="3450" spc="-900" dirty="0">
                <a:solidFill>
                  <a:srgbClr val="FFFFFF"/>
                </a:solidFill>
              </a:rPr>
              <a:t> </a:t>
            </a:r>
            <a:r>
              <a:rPr sz="3450" spc="-100" dirty="0">
                <a:solidFill>
                  <a:srgbClr val="FFFFFF"/>
                </a:solidFill>
              </a:rPr>
              <a:t>API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105" dirty="0">
                <a:solidFill>
                  <a:srgbClr val="FFFFFF"/>
                </a:solidFill>
              </a:rPr>
              <a:t>and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25" dirty="0">
                <a:solidFill>
                  <a:srgbClr val="FFFFFF"/>
                </a:solidFill>
              </a:rPr>
              <a:t>Web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105" dirty="0">
                <a:solidFill>
                  <a:srgbClr val="FFFFFF"/>
                </a:solidFill>
              </a:rPr>
              <a:t>Scraping</a:t>
            </a:r>
            <a:r>
              <a:rPr sz="3450" dirty="0">
                <a:solidFill>
                  <a:srgbClr val="FFFFFF"/>
                </a:solidFill>
              </a:rPr>
              <a:t> </a:t>
            </a:r>
            <a:r>
              <a:rPr sz="3450" spc="95" dirty="0">
                <a:solidFill>
                  <a:srgbClr val="FFFFFF"/>
                </a:solidFill>
              </a:rPr>
              <a:t>data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185" dirty="0">
                <a:solidFill>
                  <a:srgbClr val="FFFFFF"/>
                </a:solidFill>
              </a:rPr>
              <a:t>from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-60" dirty="0">
                <a:solidFill>
                  <a:srgbClr val="FFFFFF"/>
                </a:solidFill>
              </a:rPr>
              <a:t>a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114" dirty="0">
                <a:solidFill>
                  <a:srgbClr val="FFFFFF"/>
                </a:solidFill>
              </a:rPr>
              <a:t>table</a:t>
            </a:r>
            <a:r>
              <a:rPr sz="3450" dirty="0">
                <a:solidFill>
                  <a:srgbClr val="FFFFFF"/>
                </a:solidFill>
              </a:rPr>
              <a:t> </a:t>
            </a:r>
            <a:r>
              <a:rPr sz="3450" spc="114" dirty="0">
                <a:solidFill>
                  <a:srgbClr val="FFFFFF"/>
                </a:solidFill>
              </a:rPr>
              <a:t>in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-20" dirty="0">
                <a:solidFill>
                  <a:srgbClr val="FFFFFF"/>
                </a:solidFill>
              </a:rPr>
              <a:t>SpaceX’s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75" dirty="0">
                <a:solidFill>
                  <a:srgbClr val="FFFFFF"/>
                </a:solidFill>
              </a:rPr>
              <a:t>Wikipedia</a:t>
            </a:r>
            <a:r>
              <a:rPr sz="3450" spc="-5" dirty="0">
                <a:solidFill>
                  <a:srgbClr val="FFFFFF"/>
                </a:solidFill>
              </a:rPr>
              <a:t> </a:t>
            </a:r>
            <a:r>
              <a:rPr sz="3450" spc="75" dirty="0">
                <a:solidFill>
                  <a:srgbClr val="FFFFFF"/>
                </a:solidFill>
              </a:rPr>
              <a:t>entry.</a:t>
            </a:r>
            <a:endParaRPr sz="3450"/>
          </a:p>
        </p:txBody>
      </p:sp>
      <p:sp>
        <p:nvSpPr>
          <p:cNvPr id="4" name="object 4"/>
          <p:cNvSpPr txBox="1"/>
          <p:nvPr/>
        </p:nvSpPr>
        <p:spPr>
          <a:xfrm>
            <a:off x="1308125" y="3722006"/>
            <a:ext cx="17100550" cy="6711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145540">
              <a:lnSpc>
                <a:spcPct val="109500"/>
              </a:lnSpc>
              <a:spcBef>
                <a:spcPts val="100"/>
              </a:spcBef>
            </a:pPr>
            <a:r>
              <a:rPr sz="345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We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had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21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use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200" dirty="0">
                <a:solidFill>
                  <a:srgbClr val="FFFFFF"/>
                </a:solidFill>
                <a:latin typeface="Microsoft Sans Serif"/>
                <a:cs typeface="Microsoft Sans Serif"/>
              </a:rPr>
              <a:t>both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95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these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collection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methods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order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21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get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complete </a:t>
            </a:r>
            <a:r>
              <a:rPr sz="3450" spc="-9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information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about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launches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for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more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detailed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analysis.</a:t>
            </a:r>
            <a:endParaRPr sz="3450">
              <a:latin typeface="Microsoft Sans Serif"/>
              <a:cs typeface="Microsoft Sans Serif"/>
            </a:endParaRPr>
          </a:p>
          <a:p>
            <a:pPr marL="766445">
              <a:lnSpc>
                <a:spcPct val="100000"/>
              </a:lnSpc>
              <a:spcBef>
                <a:spcPts val="4090"/>
              </a:spcBef>
            </a:pPr>
            <a:r>
              <a:rPr sz="3850" spc="-20" dirty="0">
                <a:solidFill>
                  <a:srgbClr val="D5D5D5"/>
                </a:solidFill>
                <a:latin typeface="Microsoft Sans Serif"/>
                <a:cs typeface="Microsoft Sans Serif"/>
              </a:rPr>
              <a:t>D</a:t>
            </a:r>
            <a:r>
              <a:rPr sz="3850" dirty="0">
                <a:solidFill>
                  <a:srgbClr val="D5D5D5"/>
                </a:solidFill>
                <a:latin typeface="Microsoft Sans Serif"/>
                <a:cs typeface="Microsoft Sans Serif"/>
              </a:rPr>
              <a:t>a</a:t>
            </a:r>
            <a:r>
              <a:rPr sz="3850" spc="370" dirty="0">
                <a:solidFill>
                  <a:srgbClr val="D5D5D5"/>
                </a:solidFill>
                <a:latin typeface="Microsoft Sans Serif"/>
                <a:cs typeface="Microsoft Sans Serif"/>
              </a:rPr>
              <a:t>t</a:t>
            </a:r>
            <a:r>
              <a:rPr sz="3850" spc="5" dirty="0">
                <a:solidFill>
                  <a:srgbClr val="D5D5D5"/>
                </a:solidFill>
                <a:latin typeface="Microsoft Sans Serif"/>
                <a:cs typeface="Microsoft Sans Serif"/>
              </a:rPr>
              <a:t>a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85" dirty="0">
                <a:solidFill>
                  <a:srgbClr val="D5D5D5"/>
                </a:solidFill>
                <a:latin typeface="Microsoft Sans Serif"/>
                <a:cs typeface="Microsoft Sans Serif"/>
              </a:rPr>
              <a:t>C</a:t>
            </a:r>
            <a:r>
              <a:rPr sz="3850" spc="190" dirty="0">
                <a:solidFill>
                  <a:srgbClr val="D5D5D5"/>
                </a:solidFill>
                <a:latin typeface="Microsoft Sans Serif"/>
                <a:cs typeface="Microsoft Sans Serif"/>
              </a:rPr>
              <a:t>olumns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165" dirty="0">
                <a:solidFill>
                  <a:srgbClr val="D5D5D5"/>
                </a:solidFill>
                <a:latin typeface="Microsoft Sans Serif"/>
                <a:cs typeface="Microsoft Sans Serif"/>
              </a:rPr>
              <a:t>a</a:t>
            </a:r>
            <a:r>
              <a:rPr sz="3850" spc="50" dirty="0">
                <a:solidFill>
                  <a:srgbClr val="D5D5D5"/>
                </a:solidFill>
                <a:latin typeface="Microsoft Sans Serif"/>
                <a:cs typeface="Microsoft Sans Serif"/>
              </a:rPr>
              <a:t>r</a:t>
            </a:r>
            <a:r>
              <a:rPr sz="3850" spc="105" dirty="0">
                <a:solidFill>
                  <a:srgbClr val="D5D5D5"/>
                </a:solidFill>
                <a:latin typeface="Microsoft Sans Serif"/>
                <a:cs typeface="Microsoft Sans Serif"/>
              </a:rPr>
              <a:t>e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355" dirty="0">
                <a:solidFill>
                  <a:srgbClr val="D5D5D5"/>
                </a:solidFill>
                <a:latin typeface="Microsoft Sans Serif"/>
                <a:cs typeface="Microsoft Sans Serif"/>
              </a:rPr>
              <a:t>ob</a:t>
            </a:r>
            <a:r>
              <a:rPr sz="3850" spc="190" dirty="0">
                <a:solidFill>
                  <a:srgbClr val="D5D5D5"/>
                </a:solidFill>
                <a:latin typeface="Microsoft Sans Serif"/>
                <a:cs typeface="Microsoft Sans Serif"/>
              </a:rPr>
              <a:t>t</a:t>
            </a:r>
            <a:r>
              <a:rPr sz="3850" spc="160" dirty="0">
                <a:solidFill>
                  <a:srgbClr val="D5D5D5"/>
                </a:solidFill>
                <a:latin typeface="Microsoft Sans Serif"/>
                <a:cs typeface="Microsoft Sans Serif"/>
              </a:rPr>
              <a:t>ained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254" dirty="0">
                <a:solidFill>
                  <a:srgbClr val="D5D5D5"/>
                </a:solidFill>
                <a:latin typeface="Microsoft Sans Serif"/>
                <a:cs typeface="Microsoft Sans Serif"/>
              </a:rPr>
              <a:t>b</a:t>
            </a:r>
            <a:r>
              <a:rPr sz="3850" spc="215" dirty="0">
                <a:solidFill>
                  <a:srgbClr val="D5D5D5"/>
                </a:solidFill>
                <a:latin typeface="Microsoft Sans Serif"/>
                <a:cs typeface="Microsoft Sans Serif"/>
              </a:rPr>
              <a:t>y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175" dirty="0">
                <a:solidFill>
                  <a:srgbClr val="D5D5D5"/>
                </a:solidFill>
                <a:latin typeface="Microsoft Sans Serif"/>
                <a:cs typeface="Microsoft Sans Serif"/>
              </a:rPr>
              <a:t>using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120" dirty="0">
                <a:solidFill>
                  <a:srgbClr val="D5D5D5"/>
                </a:solidFill>
                <a:latin typeface="Microsoft Sans Serif"/>
                <a:cs typeface="Microsoft Sans Serif"/>
              </a:rPr>
              <a:t>SpaceX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-275" dirty="0">
                <a:solidFill>
                  <a:srgbClr val="D5D5D5"/>
                </a:solidFill>
                <a:latin typeface="Microsoft Sans Serif"/>
                <a:cs typeface="Microsoft Sans Serif"/>
              </a:rPr>
              <a:t>RE</a:t>
            </a:r>
            <a:r>
              <a:rPr sz="3850" spc="-200" dirty="0">
                <a:solidFill>
                  <a:srgbClr val="D5D5D5"/>
                </a:solidFill>
                <a:latin typeface="Microsoft Sans Serif"/>
                <a:cs typeface="Microsoft Sans Serif"/>
              </a:rPr>
              <a:t>S</a:t>
            </a:r>
            <a:r>
              <a:rPr sz="3850" spc="-95" dirty="0">
                <a:solidFill>
                  <a:srgbClr val="D5D5D5"/>
                </a:solidFill>
                <a:latin typeface="Microsoft Sans Serif"/>
                <a:cs typeface="Microsoft Sans Serif"/>
              </a:rPr>
              <a:t>T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35" dirty="0">
                <a:solidFill>
                  <a:srgbClr val="D5D5D5"/>
                </a:solidFill>
                <a:latin typeface="Microsoft Sans Serif"/>
                <a:cs typeface="Microsoft Sans Serif"/>
              </a:rPr>
              <a:t>API:</a:t>
            </a:r>
            <a:endParaRPr sz="3850">
              <a:latin typeface="Microsoft Sans Serif"/>
              <a:cs typeface="Microsoft Sans Serif"/>
            </a:endParaRPr>
          </a:p>
          <a:p>
            <a:pPr marL="1520190" marR="5080">
              <a:lnSpc>
                <a:spcPct val="109500"/>
              </a:lnSpc>
              <a:spcBef>
                <a:spcPts val="1745"/>
              </a:spcBef>
            </a:pPr>
            <a:r>
              <a:rPr sz="34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FlightNumber, </a:t>
            </a:r>
            <a:r>
              <a:rPr sz="345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Date, </a:t>
            </a:r>
            <a:r>
              <a:rPr sz="345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BoosterVersion, 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PayloadMass, </a:t>
            </a:r>
            <a:r>
              <a:rPr sz="34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Orbit, </a:t>
            </a:r>
            <a:r>
              <a:rPr sz="34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LaunchSite, </a:t>
            </a:r>
            <a:r>
              <a:rPr sz="345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45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Outcome,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Flights,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GridFins,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Reused,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Legs,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LandingPad,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Block,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ReusedCount, </a:t>
            </a:r>
            <a:r>
              <a:rPr sz="3450" spc="-9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Serial,</a:t>
            </a:r>
            <a:r>
              <a:rPr sz="34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Longitude,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Latitude</a:t>
            </a:r>
            <a:endParaRPr sz="3450">
              <a:latin typeface="Microsoft Sans Serif"/>
              <a:cs typeface="Microsoft Sans Serif"/>
            </a:endParaRPr>
          </a:p>
          <a:p>
            <a:pPr marL="766445">
              <a:lnSpc>
                <a:spcPct val="100000"/>
              </a:lnSpc>
              <a:spcBef>
                <a:spcPts val="4090"/>
              </a:spcBef>
            </a:pPr>
            <a:r>
              <a:rPr sz="3850" spc="90" dirty="0">
                <a:solidFill>
                  <a:srgbClr val="D5D5D5"/>
                </a:solidFill>
                <a:latin typeface="Microsoft Sans Serif"/>
                <a:cs typeface="Microsoft Sans Serif"/>
              </a:rPr>
              <a:t>Data</a:t>
            </a:r>
            <a:r>
              <a:rPr sz="3850" spc="-11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175" dirty="0">
                <a:solidFill>
                  <a:srgbClr val="D5D5D5"/>
                </a:solidFill>
                <a:latin typeface="Microsoft Sans Serif"/>
                <a:cs typeface="Microsoft Sans Serif"/>
              </a:rPr>
              <a:t>Columns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105" dirty="0">
                <a:solidFill>
                  <a:srgbClr val="D5D5D5"/>
                </a:solidFill>
                <a:latin typeface="Microsoft Sans Serif"/>
                <a:cs typeface="Microsoft Sans Serif"/>
              </a:rPr>
              <a:t>are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215" dirty="0">
                <a:solidFill>
                  <a:srgbClr val="D5D5D5"/>
                </a:solidFill>
                <a:latin typeface="Microsoft Sans Serif"/>
                <a:cs typeface="Microsoft Sans Serif"/>
              </a:rPr>
              <a:t>obtained</a:t>
            </a:r>
            <a:r>
              <a:rPr sz="3850" spc="-11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235" dirty="0">
                <a:solidFill>
                  <a:srgbClr val="D5D5D5"/>
                </a:solidFill>
                <a:latin typeface="Microsoft Sans Serif"/>
                <a:cs typeface="Microsoft Sans Serif"/>
              </a:rPr>
              <a:t>by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175" dirty="0">
                <a:solidFill>
                  <a:srgbClr val="D5D5D5"/>
                </a:solidFill>
                <a:latin typeface="Microsoft Sans Serif"/>
                <a:cs typeface="Microsoft Sans Serif"/>
              </a:rPr>
              <a:t>using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160" dirty="0">
                <a:solidFill>
                  <a:srgbClr val="D5D5D5"/>
                </a:solidFill>
                <a:latin typeface="Microsoft Sans Serif"/>
                <a:cs typeface="Microsoft Sans Serif"/>
              </a:rPr>
              <a:t>Wikipedia</a:t>
            </a:r>
            <a:r>
              <a:rPr sz="3850" spc="-105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100" dirty="0">
                <a:solidFill>
                  <a:srgbClr val="D5D5D5"/>
                </a:solidFill>
                <a:latin typeface="Microsoft Sans Serif"/>
                <a:cs typeface="Microsoft Sans Serif"/>
              </a:rPr>
              <a:t>Web</a:t>
            </a:r>
            <a:r>
              <a:rPr sz="3850" spc="-110" dirty="0">
                <a:solidFill>
                  <a:srgbClr val="D5D5D5"/>
                </a:solidFill>
                <a:latin typeface="Microsoft Sans Serif"/>
                <a:cs typeface="Microsoft Sans Serif"/>
              </a:rPr>
              <a:t> </a:t>
            </a:r>
            <a:r>
              <a:rPr sz="3850" spc="165" dirty="0">
                <a:solidFill>
                  <a:srgbClr val="D5D5D5"/>
                </a:solidFill>
                <a:latin typeface="Microsoft Sans Serif"/>
                <a:cs typeface="Microsoft Sans Serif"/>
              </a:rPr>
              <a:t>Scraping:</a:t>
            </a:r>
            <a:endParaRPr sz="3850">
              <a:latin typeface="Microsoft Sans Serif"/>
              <a:cs typeface="Microsoft Sans Serif"/>
            </a:endParaRPr>
          </a:p>
          <a:p>
            <a:pPr marL="1520190" marR="1050925">
              <a:lnSpc>
                <a:spcPct val="109500"/>
              </a:lnSpc>
              <a:spcBef>
                <a:spcPts val="1739"/>
              </a:spcBef>
            </a:pPr>
            <a:r>
              <a:rPr sz="34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Flight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No.,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site,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Payload,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PayloadMass,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Orbit,</a:t>
            </a:r>
            <a:r>
              <a:rPr sz="34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Customer,</a:t>
            </a:r>
            <a:r>
              <a:rPr sz="34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 </a:t>
            </a:r>
            <a:r>
              <a:rPr sz="3450" spc="-9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outcome,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Version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Booster,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Booster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landing,</a:t>
            </a:r>
            <a:r>
              <a:rPr sz="34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Date,</a:t>
            </a:r>
            <a:r>
              <a:rPr sz="34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5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Time</a:t>
            </a:r>
            <a:endParaRPr sz="3450">
              <a:latin typeface="Microsoft Sans Serif"/>
              <a:cs typeface="Microsoft Sans Serif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F55D83-311D-6DA0-5ECB-5783DA80DB05}"/>
              </a:ext>
            </a:extLst>
          </p:cNvPr>
          <p:cNvSpPr txBox="1"/>
          <p:nvPr/>
        </p:nvSpPr>
        <p:spPr>
          <a:xfrm>
            <a:off x="4720328" y="865741"/>
            <a:ext cx="960561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DATA COLLECTION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075793" y="2256805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24225" y="0"/>
                </a:moveTo>
                <a:lnTo>
                  <a:pt x="544458" y="0"/>
                </a:lnTo>
                <a:lnTo>
                  <a:pt x="469733" y="123"/>
                </a:lnTo>
                <a:lnTo>
                  <a:pt x="404775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7" y="15443"/>
                </a:lnTo>
                <a:lnTo>
                  <a:pt x="180489" y="46621"/>
                </a:lnTo>
                <a:lnTo>
                  <a:pt x="139935" y="72522"/>
                </a:lnTo>
                <a:lnTo>
                  <a:pt x="103724" y="103848"/>
                </a:lnTo>
                <a:lnTo>
                  <a:pt x="72398" y="140059"/>
                </a:lnTo>
                <a:lnTo>
                  <a:pt x="46497" y="180613"/>
                </a:lnTo>
                <a:lnTo>
                  <a:pt x="26563" y="224968"/>
                </a:lnTo>
                <a:lnTo>
                  <a:pt x="7783" y="300728"/>
                </a:lnTo>
                <a:lnTo>
                  <a:pt x="3212" y="348818"/>
                </a:lnTo>
                <a:lnTo>
                  <a:pt x="864" y="404898"/>
                </a:lnTo>
                <a:lnTo>
                  <a:pt x="0" y="469857"/>
                </a:lnTo>
                <a:lnTo>
                  <a:pt x="0" y="2771690"/>
                </a:lnTo>
                <a:lnTo>
                  <a:pt x="864" y="2836649"/>
                </a:lnTo>
                <a:lnTo>
                  <a:pt x="3212" y="2892729"/>
                </a:lnTo>
                <a:lnTo>
                  <a:pt x="7783" y="2940819"/>
                </a:lnTo>
                <a:lnTo>
                  <a:pt x="15320" y="2981807"/>
                </a:lnTo>
                <a:lnTo>
                  <a:pt x="46497" y="3060935"/>
                </a:lnTo>
                <a:lnTo>
                  <a:pt x="72398" y="3101488"/>
                </a:lnTo>
                <a:lnTo>
                  <a:pt x="103724" y="3137699"/>
                </a:lnTo>
                <a:lnTo>
                  <a:pt x="139935" y="3169026"/>
                </a:lnTo>
                <a:lnTo>
                  <a:pt x="180489" y="3194927"/>
                </a:lnTo>
                <a:lnTo>
                  <a:pt x="224844" y="3214861"/>
                </a:lnTo>
                <a:lnTo>
                  <a:pt x="300604" y="3233641"/>
                </a:lnTo>
                <a:lnTo>
                  <a:pt x="348694" y="3238212"/>
                </a:lnTo>
                <a:lnTo>
                  <a:pt x="404775" y="3240560"/>
                </a:lnTo>
                <a:lnTo>
                  <a:pt x="469733" y="3241424"/>
                </a:lnTo>
                <a:lnTo>
                  <a:pt x="544458" y="3241548"/>
                </a:lnTo>
                <a:lnTo>
                  <a:pt x="3124225" y="3241548"/>
                </a:lnTo>
                <a:lnTo>
                  <a:pt x="3198950" y="3241424"/>
                </a:lnTo>
                <a:lnTo>
                  <a:pt x="3263908" y="3240560"/>
                </a:lnTo>
                <a:lnTo>
                  <a:pt x="3319989" y="3238212"/>
                </a:lnTo>
                <a:lnTo>
                  <a:pt x="3368079" y="3233641"/>
                </a:lnTo>
                <a:lnTo>
                  <a:pt x="3409066" y="3226104"/>
                </a:lnTo>
                <a:lnTo>
                  <a:pt x="3488194" y="3194927"/>
                </a:lnTo>
                <a:lnTo>
                  <a:pt x="3528747" y="3169026"/>
                </a:lnTo>
                <a:lnTo>
                  <a:pt x="3564958" y="3137699"/>
                </a:lnTo>
                <a:lnTo>
                  <a:pt x="3596285" y="3101488"/>
                </a:lnTo>
                <a:lnTo>
                  <a:pt x="3622186" y="3060935"/>
                </a:lnTo>
                <a:lnTo>
                  <a:pt x="3642120" y="3016580"/>
                </a:lnTo>
                <a:lnTo>
                  <a:pt x="3660900" y="2940819"/>
                </a:lnTo>
                <a:lnTo>
                  <a:pt x="3665471" y="2892729"/>
                </a:lnTo>
                <a:lnTo>
                  <a:pt x="3667819" y="2836649"/>
                </a:lnTo>
                <a:lnTo>
                  <a:pt x="3668684" y="2771690"/>
                </a:lnTo>
                <a:lnTo>
                  <a:pt x="3668684" y="469857"/>
                </a:lnTo>
                <a:lnTo>
                  <a:pt x="3667819" y="404898"/>
                </a:lnTo>
                <a:lnTo>
                  <a:pt x="3665471" y="348818"/>
                </a:lnTo>
                <a:lnTo>
                  <a:pt x="3660900" y="300728"/>
                </a:lnTo>
                <a:lnTo>
                  <a:pt x="3653363" y="259740"/>
                </a:lnTo>
                <a:lnTo>
                  <a:pt x="3622186" y="180613"/>
                </a:lnTo>
                <a:lnTo>
                  <a:pt x="3596285" y="140059"/>
                </a:lnTo>
                <a:lnTo>
                  <a:pt x="3564958" y="103848"/>
                </a:lnTo>
                <a:lnTo>
                  <a:pt x="3528747" y="72522"/>
                </a:lnTo>
                <a:lnTo>
                  <a:pt x="3488194" y="46621"/>
                </a:lnTo>
                <a:lnTo>
                  <a:pt x="3443839" y="26687"/>
                </a:lnTo>
                <a:lnTo>
                  <a:pt x="3368079" y="7907"/>
                </a:lnTo>
                <a:lnTo>
                  <a:pt x="3319989" y="3335"/>
                </a:lnTo>
                <a:lnTo>
                  <a:pt x="3263908" y="988"/>
                </a:lnTo>
                <a:lnTo>
                  <a:pt x="3198950" y="123"/>
                </a:lnTo>
                <a:lnTo>
                  <a:pt x="312422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808798" y="2980022"/>
            <a:ext cx="2202815" cy="1784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10" dirty="0">
                <a:latin typeface="Microsoft Sans Serif"/>
                <a:cs typeface="Microsoft Sans Serif"/>
              </a:rPr>
              <a:t>Requesting </a:t>
            </a:r>
            <a:r>
              <a:rPr sz="2600" spc="114" dirty="0">
                <a:latin typeface="Microsoft Sans Serif"/>
                <a:cs typeface="Microsoft Sans Serif"/>
              </a:rPr>
              <a:t> </a:t>
            </a:r>
            <a:r>
              <a:rPr sz="2600" spc="155" dirty="0">
                <a:latin typeface="Microsoft Sans Serif"/>
                <a:cs typeface="Microsoft Sans Serif"/>
              </a:rPr>
              <a:t>rocket</a:t>
            </a:r>
            <a:r>
              <a:rPr sz="2600" spc="-150" dirty="0">
                <a:latin typeface="Microsoft Sans Serif"/>
                <a:cs typeface="Microsoft Sans Serif"/>
              </a:rPr>
              <a:t> </a:t>
            </a:r>
            <a:r>
              <a:rPr sz="2600" spc="135" dirty="0">
                <a:latin typeface="Microsoft Sans Serif"/>
                <a:cs typeface="Microsoft Sans Serif"/>
              </a:rPr>
              <a:t>launch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data </a:t>
            </a:r>
            <a:r>
              <a:rPr sz="2600" spc="200" dirty="0">
                <a:latin typeface="Microsoft Sans Serif"/>
                <a:cs typeface="Microsoft Sans Serif"/>
              </a:rPr>
              <a:t>from </a:t>
            </a:r>
            <a:r>
              <a:rPr sz="2600" spc="204" dirty="0">
                <a:latin typeface="Microsoft Sans Serif"/>
                <a:cs typeface="Microsoft Sans Serif"/>
              </a:rPr>
              <a:t> </a:t>
            </a:r>
            <a:r>
              <a:rPr sz="2600" spc="95" dirty="0">
                <a:latin typeface="Microsoft Sans Serif"/>
                <a:cs typeface="Microsoft Sans Serif"/>
              </a:rPr>
              <a:t>SpaceX</a:t>
            </a:r>
            <a:r>
              <a:rPr sz="2600" spc="-85" dirty="0">
                <a:latin typeface="Microsoft Sans Serif"/>
                <a:cs typeface="Microsoft Sans Serif"/>
              </a:rPr>
              <a:t> </a:t>
            </a:r>
            <a:r>
              <a:rPr sz="2600" spc="25" dirty="0">
                <a:latin typeface="Microsoft Sans Serif"/>
                <a:cs typeface="Microsoft Sans Serif"/>
              </a:rPr>
              <a:t>API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832023" y="2256805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66800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7" y="911"/>
                </a:lnTo>
                <a:lnTo>
                  <a:pt x="321439" y="3075"/>
                </a:lnTo>
                <a:lnTo>
                  <a:pt x="277108" y="7289"/>
                </a:lnTo>
                <a:lnTo>
                  <a:pt x="239324" y="14236"/>
                </a:lnTo>
                <a:lnTo>
                  <a:pt x="158608" y="47328"/>
                </a:lnTo>
                <a:lnTo>
                  <a:pt x="115137" y="77832"/>
                </a:lnTo>
                <a:lnTo>
                  <a:pt x="77718" y="115251"/>
                </a:lnTo>
                <a:lnTo>
                  <a:pt x="47214" y="158722"/>
                </a:lnTo>
                <a:lnTo>
                  <a:pt x="24487" y="207384"/>
                </a:lnTo>
                <a:lnTo>
                  <a:pt x="7175" y="277222"/>
                </a:lnTo>
                <a:lnTo>
                  <a:pt x="2961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7"/>
                </a:lnTo>
                <a:lnTo>
                  <a:pt x="2961" y="2919994"/>
                </a:lnTo>
                <a:lnTo>
                  <a:pt x="7175" y="2964325"/>
                </a:lnTo>
                <a:lnTo>
                  <a:pt x="14122" y="3002109"/>
                </a:lnTo>
                <a:lnTo>
                  <a:pt x="47214" y="3082825"/>
                </a:lnTo>
                <a:lnTo>
                  <a:pt x="77718" y="3126296"/>
                </a:lnTo>
                <a:lnTo>
                  <a:pt x="115137" y="3163715"/>
                </a:lnTo>
                <a:lnTo>
                  <a:pt x="158608" y="3194220"/>
                </a:lnTo>
                <a:lnTo>
                  <a:pt x="207269" y="3216947"/>
                </a:lnTo>
                <a:lnTo>
                  <a:pt x="277108" y="3234259"/>
                </a:lnTo>
                <a:lnTo>
                  <a:pt x="321439" y="3238473"/>
                </a:lnTo>
                <a:lnTo>
                  <a:pt x="373137" y="3240637"/>
                </a:lnTo>
                <a:lnTo>
                  <a:pt x="433018" y="3241434"/>
                </a:lnTo>
                <a:lnTo>
                  <a:pt x="501902" y="3241548"/>
                </a:lnTo>
                <a:lnTo>
                  <a:pt x="3166800" y="3241548"/>
                </a:lnTo>
                <a:lnTo>
                  <a:pt x="3235684" y="3241434"/>
                </a:lnTo>
                <a:lnTo>
                  <a:pt x="3295566" y="3240637"/>
                </a:lnTo>
                <a:lnTo>
                  <a:pt x="3347263" y="3238473"/>
                </a:lnTo>
                <a:lnTo>
                  <a:pt x="3391594" y="3234259"/>
                </a:lnTo>
                <a:lnTo>
                  <a:pt x="3429378" y="3227311"/>
                </a:lnTo>
                <a:lnTo>
                  <a:pt x="3510094" y="3194220"/>
                </a:lnTo>
                <a:lnTo>
                  <a:pt x="3553565" y="3163715"/>
                </a:lnTo>
                <a:lnTo>
                  <a:pt x="3590984" y="3126296"/>
                </a:lnTo>
                <a:lnTo>
                  <a:pt x="3621488" y="3082825"/>
                </a:lnTo>
                <a:lnTo>
                  <a:pt x="3644215" y="3034164"/>
                </a:lnTo>
                <a:lnTo>
                  <a:pt x="3661528" y="2964325"/>
                </a:lnTo>
                <a:lnTo>
                  <a:pt x="3665742" y="2919994"/>
                </a:lnTo>
                <a:lnTo>
                  <a:pt x="3667906" y="2868297"/>
                </a:lnTo>
                <a:lnTo>
                  <a:pt x="3668703" y="2808415"/>
                </a:lnTo>
                <a:lnTo>
                  <a:pt x="3668703" y="433132"/>
                </a:lnTo>
                <a:lnTo>
                  <a:pt x="3667906" y="373251"/>
                </a:lnTo>
                <a:lnTo>
                  <a:pt x="3665742" y="321554"/>
                </a:lnTo>
                <a:lnTo>
                  <a:pt x="3661528" y="277222"/>
                </a:lnTo>
                <a:lnTo>
                  <a:pt x="3654580" y="239438"/>
                </a:lnTo>
                <a:lnTo>
                  <a:pt x="3621488" y="158722"/>
                </a:lnTo>
                <a:lnTo>
                  <a:pt x="3590984" y="115251"/>
                </a:lnTo>
                <a:lnTo>
                  <a:pt x="3553565" y="77832"/>
                </a:lnTo>
                <a:lnTo>
                  <a:pt x="3510094" y="47328"/>
                </a:lnTo>
                <a:lnTo>
                  <a:pt x="3461433" y="24601"/>
                </a:lnTo>
                <a:lnTo>
                  <a:pt x="3391594" y="7289"/>
                </a:lnTo>
                <a:lnTo>
                  <a:pt x="3347263" y="3075"/>
                </a:lnTo>
                <a:lnTo>
                  <a:pt x="3295566" y="911"/>
                </a:lnTo>
                <a:lnTo>
                  <a:pt x="3235684" y="113"/>
                </a:lnTo>
                <a:lnTo>
                  <a:pt x="3166800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944450" y="2553865"/>
            <a:ext cx="3444240" cy="262572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200025" marR="191770" indent="-635" algn="ctr">
              <a:lnSpc>
                <a:spcPct val="111500"/>
              </a:lnSpc>
              <a:spcBef>
                <a:spcPts val="75"/>
              </a:spcBef>
            </a:pPr>
            <a:r>
              <a:rPr sz="2600" spc="150" dirty="0">
                <a:latin typeface="Microsoft Sans Serif"/>
                <a:cs typeface="Microsoft Sans Serif"/>
              </a:rPr>
              <a:t>Decoding </a:t>
            </a:r>
            <a:r>
              <a:rPr sz="2600" spc="160" dirty="0">
                <a:latin typeface="Microsoft Sans Serif"/>
                <a:cs typeface="Microsoft Sans Serif"/>
              </a:rPr>
              <a:t>the </a:t>
            </a:r>
            <a:r>
              <a:rPr sz="2600" spc="165" dirty="0">
                <a:latin typeface="Microsoft Sans Serif"/>
                <a:cs typeface="Microsoft Sans Serif"/>
              </a:rPr>
              <a:t> </a:t>
            </a:r>
            <a:r>
              <a:rPr sz="2600" spc="110" dirty="0">
                <a:latin typeface="Microsoft Sans Serif"/>
                <a:cs typeface="Microsoft Sans Serif"/>
              </a:rPr>
              <a:t>response </a:t>
            </a:r>
            <a:r>
              <a:rPr sz="2600" spc="180" dirty="0">
                <a:latin typeface="Microsoft Sans Serif"/>
                <a:cs typeface="Microsoft Sans Serif"/>
              </a:rPr>
              <a:t>content </a:t>
            </a:r>
            <a:r>
              <a:rPr sz="2600" spc="185" dirty="0">
                <a:latin typeface="Microsoft Sans Serif"/>
                <a:cs typeface="Microsoft Sans Serif"/>
              </a:rPr>
              <a:t> </a:t>
            </a:r>
            <a:r>
              <a:rPr sz="2600" spc="130" dirty="0">
                <a:latin typeface="Microsoft Sans Serif"/>
                <a:cs typeface="Microsoft Sans Serif"/>
              </a:rPr>
              <a:t>using</a:t>
            </a:r>
            <a:r>
              <a:rPr sz="2600" spc="-65" dirty="0">
                <a:latin typeface="Microsoft Sans Serif"/>
                <a:cs typeface="Microsoft Sans Serif"/>
              </a:rPr>
              <a:t> </a:t>
            </a:r>
            <a:r>
              <a:rPr sz="2600" spc="20" dirty="0">
                <a:latin typeface="Courier New"/>
                <a:cs typeface="Courier New"/>
              </a:rPr>
              <a:t>.json()</a:t>
            </a:r>
            <a:r>
              <a:rPr sz="2600" spc="-935" dirty="0">
                <a:latin typeface="Courier New"/>
                <a:cs typeface="Courier New"/>
              </a:rPr>
              <a:t> </a:t>
            </a:r>
            <a:r>
              <a:rPr sz="2600" spc="105" dirty="0">
                <a:latin typeface="Microsoft Sans Serif"/>
                <a:cs typeface="Microsoft Sans Serif"/>
              </a:rPr>
              <a:t>and  </a:t>
            </a:r>
            <a:r>
              <a:rPr sz="2600" spc="175" dirty="0">
                <a:latin typeface="Microsoft Sans Serif"/>
                <a:cs typeface="Microsoft Sans Serif"/>
              </a:rPr>
              <a:t>turning </a:t>
            </a:r>
            <a:r>
              <a:rPr sz="2600" spc="185" dirty="0">
                <a:latin typeface="Microsoft Sans Serif"/>
                <a:cs typeface="Microsoft Sans Serif"/>
              </a:rPr>
              <a:t>it </a:t>
            </a:r>
            <a:r>
              <a:rPr sz="2600" spc="170" dirty="0">
                <a:latin typeface="Microsoft Sans Serif"/>
                <a:cs typeface="Microsoft Sans Serif"/>
              </a:rPr>
              <a:t>into </a:t>
            </a:r>
            <a:r>
              <a:rPr sz="2600" spc="15" dirty="0">
                <a:latin typeface="Microsoft Sans Serif"/>
                <a:cs typeface="Microsoft Sans Serif"/>
              </a:rPr>
              <a:t>a </a:t>
            </a:r>
            <a:r>
              <a:rPr sz="2600" spc="20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dataframe</a:t>
            </a:r>
            <a:r>
              <a:rPr sz="2600" spc="-80" dirty="0">
                <a:latin typeface="Microsoft Sans Serif"/>
                <a:cs typeface="Microsoft Sans Serif"/>
              </a:rPr>
              <a:t> </a:t>
            </a:r>
            <a:r>
              <a:rPr sz="2600" spc="130" dirty="0">
                <a:latin typeface="Microsoft Sans Serif"/>
                <a:cs typeface="Microsoft Sans Serif"/>
              </a:rPr>
              <a:t>using</a:t>
            </a:r>
            <a:endParaRPr sz="2600">
              <a:latin typeface="Microsoft Sans Serif"/>
              <a:cs typeface="Microsoft Sans Serif"/>
            </a:endParaRPr>
          </a:p>
          <a:p>
            <a:pPr algn="ctr">
              <a:lnSpc>
                <a:spcPts val="3090"/>
              </a:lnSpc>
            </a:pPr>
            <a:r>
              <a:rPr sz="2600" spc="20" dirty="0">
                <a:latin typeface="Courier New"/>
                <a:cs typeface="Courier New"/>
              </a:rPr>
              <a:t>.json_normalize()</a:t>
            </a:r>
            <a:endParaRPr sz="2600">
              <a:latin typeface="Courier New"/>
              <a:cs typeface="Courier New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588263" y="2256805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66805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9" y="3075"/>
                </a:lnTo>
                <a:lnTo>
                  <a:pt x="277107" y="7289"/>
                </a:lnTo>
                <a:lnTo>
                  <a:pt x="239324" y="14236"/>
                </a:lnTo>
                <a:lnTo>
                  <a:pt x="158609" y="47328"/>
                </a:lnTo>
                <a:lnTo>
                  <a:pt x="115136" y="77832"/>
                </a:lnTo>
                <a:lnTo>
                  <a:pt x="77716" y="115251"/>
                </a:lnTo>
                <a:lnTo>
                  <a:pt x="47210" y="158722"/>
                </a:lnTo>
                <a:lnTo>
                  <a:pt x="24482" y="207384"/>
                </a:lnTo>
                <a:lnTo>
                  <a:pt x="7173" y="277222"/>
                </a:lnTo>
                <a:lnTo>
                  <a:pt x="2960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7"/>
                </a:lnTo>
                <a:lnTo>
                  <a:pt x="2960" y="2919994"/>
                </a:lnTo>
                <a:lnTo>
                  <a:pt x="7173" y="2964325"/>
                </a:lnTo>
                <a:lnTo>
                  <a:pt x="14119" y="3002109"/>
                </a:lnTo>
                <a:lnTo>
                  <a:pt x="47210" y="3082825"/>
                </a:lnTo>
                <a:lnTo>
                  <a:pt x="77716" y="3126296"/>
                </a:lnTo>
                <a:lnTo>
                  <a:pt x="115136" y="3163715"/>
                </a:lnTo>
                <a:lnTo>
                  <a:pt x="158609" y="3194220"/>
                </a:lnTo>
                <a:lnTo>
                  <a:pt x="207272" y="3216947"/>
                </a:lnTo>
                <a:lnTo>
                  <a:pt x="277107" y="3234259"/>
                </a:lnTo>
                <a:lnTo>
                  <a:pt x="321439" y="3238473"/>
                </a:lnTo>
                <a:lnTo>
                  <a:pt x="373136" y="3240637"/>
                </a:lnTo>
                <a:lnTo>
                  <a:pt x="433018" y="3241434"/>
                </a:lnTo>
                <a:lnTo>
                  <a:pt x="501902" y="3241548"/>
                </a:lnTo>
                <a:lnTo>
                  <a:pt x="3166805" y="3241548"/>
                </a:lnTo>
                <a:lnTo>
                  <a:pt x="3235688" y="3241434"/>
                </a:lnTo>
                <a:lnTo>
                  <a:pt x="3295568" y="3240637"/>
                </a:lnTo>
                <a:lnTo>
                  <a:pt x="3347264" y="3238473"/>
                </a:lnTo>
                <a:lnTo>
                  <a:pt x="3391595" y="3234259"/>
                </a:lnTo>
                <a:lnTo>
                  <a:pt x="3429379" y="3227311"/>
                </a:lnTo>
                <a:lnTo>
                  <a:pt x="3510096" y="3194220"/>
                </a:lnTo>
                <a:lnTo>
                  <a:pt x="3553567" y="3163715"/>
                </a:lnTo>
                <a:lnTo>
                  <a:pt x="3590984" y="3126296"/>
                </a:lnTo>
                <a:lnTo>
                  <a:pt x="3621487" y="3082825"/>
                </a:lnTo>
                <a:lnTo>
                  <a:pt x="3644214" y="3034164"/>
                </a:lnTo>
                <a:lnTo>
                  <a:pt x="3661530" y="2964325"/>
                </a:lnTo>
                <a:lnTo>
                  <a:pt x="3665745" y="2919994"/>
                </a:lnTo>
                <a:lnTo>
                  <a:pt x="3667910" y="2868297"/>
                </a:lnTo>
                <a:lnTo>
                  <a:pt x="3668707" y="2808415"/>
                </a:lnTo>
                <a:lnTo>
                  <a:pt x="3668707" y="433132"/>
                </a:lnTo>
                <a:lnTo>
                  <a:pt x="3667910" y="373251"/>
                </a:lnTo>
                <a:lnTo>
                  <a:pt x="3665745" y="321554"/>
                </a:lnTo>
                <a:lnTo>
                  <a:pt x="3661530" y="277222"/>
                </a:lnTo>
                <a:lnTo>
                  <a:pt x="3654581" y="239438"/>
                </a:lnTo>
                <a:lnTo>
                  <a:pt x="3621487" y="158722"/>
                </a:lnTo>
                <a:lnTo>
                  <a:pt x="3590984" y="115251"/>
                </a:lnTo>
                <a:lnTo>
                  <a:pt x="3553567" y="77832"/>
                </a:lnTo>
                <a:lnTo>
                  <a:pt x="3510096" y="47328"/>
                </a:lnTo>
                <a:lnTo>
                  <a:pt x="3461435" y="24601"/>
                </a:lnTo>
                <a:lnTo>
                  <a:pt x="3391595" y="7289"/>
                </a:lnTo>
                <a:lnTo>
                  <a:pt x="3347264" y="3075"/>
                </a:lnTo>
                <a:lnTo>
                  <a:pt x="3295568" y="911"/>
                </a:lnTo>
                <a:lnTo>
                  <a:pt x="3235688" y="113"/>
                </a:lnTo>
                <a:lnTo>
                  <a:pt x="316680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0857440" y="2535336"/>
            <a:ext cx="3130550" cy="26644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10" dirty="0">
                <a:latin typeface="Microsoft Sans Serif"/>
                <a:cs typeface="Microsoft Sans Serif"/>
              </a:rPr>
              <a:t>Requesting</a:t>
            </a:r>
            <a:r>
              <a:rPr sz="2600" spc="-140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needed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information about </a:t>
            </a:r>
            <a:r>
              <a:rPr sz="2600" spc="16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 </a:t>
            </a:r>
            <a:r>
              <a:rPr sz="2600" spc="114" dirty="0">
                <a:latin typeface="Microsoft Sans Serif"/>
                <a:cs typeface="Microsoft Sans Serif"/>
              </a:rPr>
              <a:t>launches </a:t>
            </a:r>
            <a:r>
              <a:rPr sz="2600" spc="200" dirty="0">
                <a:latin typeface="Microsoft Sans Serif"/>
                <a:cs typeface="Microsoft Sans Serif"/>
              </a:rPr>
              <a:t>from </a:t>
            </a:r>
            <a:r>
              <a:rPr sz="2600" spc="204" dirty="0">
                <a:latin typeface="Microsoft Sans Serif"/>
                <a:cs typeface="Microsoft Sans Serif"/>
              </a:rPr>
              <a:t> </a:t>
            </a:r>
            <a:r>
              <a:rPr sz="2600" spc="95" dirty="0">
                <a:latin typeface="Microsoft Sans Serif"/>
                <a:cs typeface="Microsoft Sans Serif"/>
              </a:rPr>
              <a:t>SpaceX</a:t>
            </a:r>
            <a:r>
              <a:rPr sz="2600" spc="-70" dirty="0">
                <a:latin typeface="Microsoft Sans Serif"/>
                <a:cs typeface="Microsoft Sans Serif"/>
              </a:rPr>
              <a:t> </a:t>
            </a:r>
            <a:r>
              <a:rPr sz="2600" spc="25" dirty="0">
                <a:latin typeface="Microsoft Sans Serif"/>
                <a:cs typeface="Microsoft Sans Serif"/>
              </a:rPr>
              <a:t>API</a:t>
            </a:r>
            <a:endParaRPr sz="2600">
              <a:latin typeface="Microsoft Sans Serif"/>
              <a:cs typeface="Microsoft Sans Serif"/>
            </a:endParaRPr>
          </a:p>
          <a:p>
            <a:pPr marL="172085" marR="164465" algn="ctr">
              <a:lnSpc>
                <a:spcPct val="111000"/>
              </a:lnSpc>
            </a:pPr>
            <a:r>
              <a:rPr sz="2600" spc="170" dirty="0">
                <a:latin typeface="Microsoft Sans Serif"/>
                <a:cs typeface="Microsoft Sans Serif"/>
              </a:rPr>
              <a:t>by </a:t>
            </a:r>
            <a:r>
              <a:rPr sz="2600" spc="155" dirty="0">
                <a:latin typeface="Microsoft Sans Serif"/>
                <a:cs typeface="Microsoft Sans Serif"/>
              </a:rPr>
              <a:t>applying </a:t>
            </a:r>
            <a:r>
              <a:rPr sz="2600" spc="160" dirty="0">
                <a:latin typeface="Microsoft Sans Serif"/>
                <a:cs typeface="Microsoft Sans Serif"/>
              </a:rPr>
              <a:t> </a:t>
            </a:r>
            <a:r>
              <a:rPr sz="2600" spc="170" dirty="0">
                <a:latin typeface="Microsoft Sans Serif"/>
                <a:cs typeface="Microsoft Sans Serif"/>
              </a:rPr>
              <a:t>custom</a:t>
            </a:r>
            <a:r>
              <a:rPr sz="2600" spc="-12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functions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5344505" y="2256805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66794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7" y="3075"/>
                </a:lnTo>
                <a:lnTo>
                  <a:pt x="277104" y="7289"/>
                </a:lnTo>
                <a:lnTo>
                  <a:pt x="239318" y="14236"/>
                </a:lnTo>
                <a:lnTo>
                  <a:pt x="158604" y="47328"/>
                </a:lnTo>
                <a:lnTo>
                  <a:pt x="115134" y="77832"/>
                </a:lnTo>
                <a:lnTo>
                  <a:pt x="77715" y="115251"/>
                </a:lnTo>
                <a:lnTo>
                  <a:pt x="47210" y="158722"/>
                </a:lnTo>
                <a:lnTo>
                  <a:pt x="24482" y="207384"/>
                </a:lnTo>
                <a:lnTo>
                  <a:pt x="7173" y="277222"/>
                </a:lnTo>
                <a:lnTo>
                  <a:pt x="2960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7"/>
                </a:lnTo>
                <a:lnTo>
                  <a:pt x="2960" y="2919994"/>
                </a:lnTo>
                <a:lnTo>
                  <a:pt x="7173" y="2964325"/>
                </a:lnTo>
                <a:lnTo>
                  <a:pt x="14119" y="3002109"/>
                </a:lnTo>
                <a:lnTo>
                  <a:pt x="47210" y="3082825"/>
                </a:lnTo>
                <a:lnTo>
                  <a:pt x="77715" y="3126296"/>
                </a:lnTo>
                <a:lnTo>
                  <a:pt x="115134" y="3163715"/>
                </a:lnTo>
                <a:lnTo>
                  <a:pt x="158604" y="3194220"/>
                </a:lnTo>
                <a:lnTo>
                  <a:pt x="207262" y="3216947"/>
                </a:lnTo>
                <a:lnTo>
                  <a:pt x="277104" y="3234259"/>
                </a:lnTo>
                <a:lnTo>
                  <a:pt x="321437" y="3238473"/>
                </a:lnTo>
                <a:lnTo>
                  <a:pt x="373136" y="3240637"/>
                </a:lnTo>
                <a:lnTo>
                  <a:pt x="433018" y="3241434"/>
                </a:lnTo>
                <a:lnTo>
                  <a:pt x="501902" y="3241548"/>
                </a:lnTo>
                <a:lnTo>
                  <a:pt x="3166794" y="3241548"/>
                </a:lnTo>
                <a:lnTo>
                  <a:pt x="3235678" y="3241434"/>
                </a:lnTo>
                <a:lnTo>
                  <a:pt x="3295560" y="3240637"/>
                </a:lnTo>
                <a:lnTo>
                  <a:pt x="3347259" y="3238473"/>
                </a:lnTo>
                <a:lnTo>
                  <a:pt x="3391592" y="3234259"/>
                </a:lnTo>
                <a:lnTo>
                  <a:pt x="3429378" y="3227311"/>
                </a:lnTo>
                <a:lnTo>
                  <a:pt x="3510092" y="3194220"/>
                </a:lnTo>
                <a:lnTo>
                  <a:pt x="3553562" y="3163715"/>
                </a:lnTo>
                <a:lnTo>
                  <a:pt x="3590981" y="3126296"/>
                </a:lnTo>
                <a:lnTo>
                  <a:pt x="3621486" y="3082825"/>
                </a:lnTo>
                <a:lnTo>
                  <a:pt x="3644214" y="3034164"/>
                </a:lnTo>
                <a:lnTo>
                  <a:pt x="3661523" y="2964325"/>
                </a:lnTo>
                <a:lnTo>
                  <a:pt x="3665736" y="2919994"/>
                </a:lnTo>
                <a:lnTo>
                  <a:pt x="3667900" y="2868297"/>
                </a:lnTo>
                <a:lnTo>
                  <a:pt x="3668697" y="2808415"/>
                </a:lnTo>
                <a:lnTo>
                  <a:pt x="3668697" y="433132"/>
                </a:lnTo>
                <a:lnTo>
                  <a:pt x="3667900" y="373251"/>
                </a:lnTo>
                <a:lnTo>
                  <a:pt x="3665736" y="321554"/>
                </a:lnTo>
                <a:lnTo>
                  <a:pt x="3661523" y="277222"/>
                </a:lnTo>
                <a:lnTo>
                  <a:pt x="3654577" y="239438"/>
                </a:lnTo>
                <a:lnTo>
                  <a:pt x="3621486" y="158722"/>
                </a:lnTo>
                <a:lnTo>
                  <a:pt x="3590981" y="115251"/>
                </a:lnTo>
                <a:lnTo>
                  <a:pt x="3553562" y="77832"/>
                </a:lnTo>
                <a:lnTo>
                  <a:pt x="3510092" y="47328"/>
                </a:lnTo>
                <a:lnTo>
                  <a:pt x="3461435" y="24601"/>
                </a:lnTo>
                <a:lnTo>
                  <a:pt x="3391592" y="7289"/>
                </a:lnTo>
                <a:lnTo>
                  <a:pt x="3347259" y="3075"/>
                </a:lnTo>
                <a:lnTo>
                  <a:pt x="3295560" y="911"/>
                </a:lnTo>
                <a:lnTo>
                  <a:pt x="3235678" y="113"/>
                </a:lnTo>
                <a:lnTo>
                  <a:pt x="3166794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5719491" y="3202365"/>
            <a:ext cx="2919095" cy="13449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4610" marR="5080" indent="-42545" algn="just">
              <a:lnSpc>
                <a:spcPct val="111000"/>
              </a:lnSpc>
              <a:spcBef>
                <a:spcPts val="90"/>
              </a:spcBef>
            </a:pPr>
            <a:r>
              <a:rPr sz="2600" spc="160" dirty="0">
                <a:latin typeface="Microsoft Sans Serif"/>
                <a:cs typeface="Microsoft Sans Serif"/>
              </a:rPr>
              <a:t>Constructing</a:t>
            </a:r>
            <a:r>
              <a:rPr sz="2600" spc="-110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data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55" dirty="0">
                <a:latin typeface="Microsoft Sans Serif"/>
                <a:cs typeface="Microsoft Sans Serif"/>
              </a:rPr>
              <a:t>we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80" dirty="0">
                <a:latin typeface="Microsoft Sans Serif"/>
                <a:cs typeface="Microsoft Sans Serif"/>
              </a:rPr>
              <a:t>have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155" dirty="0">
                <a:latin typeface="Microsoft Sans Serif"/>
                <a:cs typeface="Microsoft Sans Serif"/>
              </a:rPr>
              <a:t>obtained </a:t>
            </a:r>
            <a:r>
              <a:rPr sz="2600" spc="-680" dirty="0">
                <a:latin typeface="Microsoft Sans Serif"/>
                <a:cs typeface="Microsoft Sans Serif"/>
              </a:rPr>
              <a:t> </a:t>
            </a:r>
            <a:r>
              <a:rPr sz="2600" spc="170" dirty="0">
                <a:latin typeface="Microsoft Sans Serif"/>
                <a:cs typeface="Microsoft Sans Serif"/>
              </a:rPr>
              <a:t>into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5" dirty="0">
                <a:latin typeface="Microsoft Sans Serif"/>
                <a:cs typeface="Microsoft Sans Serif"/>
              </a:rPr>
              <a:t>a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dictionary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5344514" y="6600182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24221" y="0"/>
                </a:moveTo>
                <a:lnTo>
                  <a:pt x="544456" y="0"/>
                </a:lnTo>
                <a:lnTo>
                  <a:pt x="469732" y="123"/>
                </a:lnTo>
                <a:lnTo>
                  <a:pt x="404774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6" y="15443"/>
                </a:lnTo>
                <a:lnTo>
                  <a:pt x="180487" y="46620"/>
                </a:lnTo>
                <a:lnTo>
                  <a:pt x="139933" y="72521"/>
                </a:lnTo>
                <a:lnTo>
                  <a:pt x="103722" y="103848"/>
                </a:lnTo>
                <a:lnTo>
                  <a:pt x="72395" y="140058"/>
                </a:lnTo>
                <a:lnTo>
                  <a:pt x="46493" y="180612"/>
                </a:lnTo>
                <a:lnTo>
                  <a:pt x="26556" y="224966"/>
                </a:lnTo>
                <a:lnTo>
                  <a:pt x="7781" y="300727"/>
                </a:lnTo>
                <a:lnTo>
                  <a:pt x="3211" y="348818"/>
                </a:lnTo>
                <a:lnTo>
                  <a:pt x="864" y="404898"/>
                </a:lnTo>
                <a:lnTo>
                  <a:pt x="0" y="469856"/>
                </a:lnTo>
                <a:lnTo>
                  <a:pt x="0" y="2771690"/>
                </a:lnTo>
                <a:lnTo>
                  <a:pt x="864" y="2836648"/>
                </a:lnTo>
                <a:lnTo>
                  <a:pt x="3211" y="2892729"/>
                </a:lnTo>
                <a:lnTo>
                  <a:pt x="7781" y="2940819"/>
                </a:lnTo>
                <a:lnTo>
                  <a:pt x="15316" y="2981807"/>
                </a:lnTo>
                <a:lnTo>
                  <a:pt x="46493" y="3060935"/>
                </a:lnTo>
                <a:lnTo>
                  <a:pt x="72395" y="3101488"/>
                </a:lnTo>
                <a:lnTo>
                  <a:pt x="103722" y="3137699"/>
                </a:lnTo>
                <a:lnTo>
                  <a:pt x="139933" y="3169025"/>
                </a:lnTo>
                <a:lnTo>
                  <a:pt x="180487" y="3194926"/>
                </a:lnTo>
                <a:lnTo>
                  <a:pt x="224843" y="3214860"/>
                </a:lnTo>
                <a:lnTo>
                  <a:pt x="300604" y="3233640"/>
                </a:lnTo>
                <a:lnTo>
                  <a:pt x="348694" y="3238211"/>
                </a:lnTo>
                <a:lnTo>
                  <a:pt x="404774" y="3240558"/>
                </a:lnTo>
                <a:lnTo>
                  <a:pt x="469732" y="3241423"/>
                </a:lnTo>
                <a:lnTo>
                  <a:pt x="544456" y="3241547"/>
                </a:lnTo>
                <a:lnTo>
                  <a:pt x="3124221" y="3241547"/>
                </a:lnTo>
                <a:lnTo>
                  <a:pt x="3198945" y="3241423"/>
                </a:lnTo>
                <a:lnTo>
                  <a:pt x="3263903" y="3240558"/>
                </a:lnTo>
                <a:lnTo>
                  <a:pt x="3319983" y="3238211"/>
                </a:lnTo>
                <a:lnTo>
                  <a:pt x="3368073" y="3233640"/>
                </a:lnTo>
                <a:lnTo>
                  <a:pt x="3409060" y="3226103"/>
                </a:lnTo>
                <a:lnTo>
                  <a:pt x="3488190" y="3194926"/>
                </a:lnTo>
                <a:lnTo>
                  <a:pt x="3528744" y="3169025"/>
                </a:lnTo>
                <a:lnTo>
                  <a:pt x="3564955" y="3137699"/>
                </a:lnTo>
                <a:lnTo>
                  <a:pt x="3596282" y="3101488"/>
                </a:lnTo>
                <a:lnTo>
                  <a:pt x="3622184" y="3060935"/>
                </a:lnTo>
                <a:lnTo>
                  <a:pt x="3642121" y="3016580"/>
                </a:lnTo>
                <a:lnTo>
                  <a:pt x="3660896" y="2940819"/>
                </a:lnTo>
                <a:lnTo>
                  <a:pt x="3665466" y="2892729"/>
                </a:lnTo>
                <a:lnTo>
                  <a:pt x="3667813" y="2836648"/>
                </a:lnTo>
                <a:lnTo>
                  <a:pt x="3668677" y="2771690"/>
                </a:lnTo>
                <a:lnTo>
                  <a:pt x="3668677" y="469856"/>
                </a:lnTo>
                <a:lnTo>
                  <a:pt x="3667813" y="404898"/>
                </a:lnTo>
                <a:lnTo>
                  <a:pt x="3665466" y="348818"/>
                </a:lnTo>
                <a:lnTo>
                  <a:pt x="3660896" y="300727"/>
                </a:lnTo>
                <a:lnTo>
                  <a:pt x="3653361" y="259740"/>
                </a:lnTo>
                <a:lnTo>
                  <a:pt x="3622184" y="180612"/>
                </a:lnTo>
                <a:lnTo>
                  <a:pt x="3596282" y="140058"/>
                </a:lnTo>
                <a:lnTo>
                  <a:pt x="3564955" y="103848"/>
                </a:lnTo>
                <a:lnTo>
                  <a:pt x="3528744" y="72521"/>
                </a:lnTo>
                <a:lnTo>
                  <a:pt x="3488190" y="46620"/>
                </a:lnTo>
                <a:lnTo>
                  <a:pt x="3443834" y="26687"/>
                </a:lnTo>
                <a:lnTo>
                  <a:pt x="3368073" y="7907"/>
                </a:lnTo>
                <a:lnTo>
                  <a:pt x="3319983" y="3335"/>
                </a:lnTo>
                <a:lnTo>
                  <a:pt x="3263903" y="988"/>
                </a:lnTo>
                <a:lnTo>
                  <a:pt x="3198945" y="123"/>
                </a:lnTo>
                <a:lnTo>
                  <a:pt x="3124221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5474556" y="7755731"/>
            <a:ext cx="3408679" cy="9055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69545" marR="5080" indent="-157480">
              <a:lnSpc>
                <a:spcPct val="111000"/>
              </a:lnSpc>
              <a:spcBef>
                <a:spcPts val="90"/>
              </a:spcBef>
            </a:pPr>
            <a:r>
              <a:rPr sz="2600" spc="135" dirty="0">
                <a:latin typeface="Microsoft Sans Serif"/>
                <a:cs typeface="Microsoft Sans Serif"/>
              </a:rPr>
              <a:t>Creating</a:t>
            </a:r>
            <a:r>
              <a:rPr sz="2600" spc="-105" dirty="0">
                <a:latin typeface="Microsoft Sans Serif"/>
                <a:cs typeface="Microsoft Sans Serif"/>
              </a:rPr>
              <a:t> </a:t>
            </a:r>
            <a:r>
              <a:rPr sz="2600" spc="15" dirty="0">
                <a:latin typeface="Microsoft Sans Serif"/>
                <a:cs typeface="Microsoft Sans Serif"/>
              </a:rPr>
              <a:t>a</a:t>
            </a:r>
            <a:r>
              <a:rPr sz="2600" spc="-105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dataframe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200" dirty="0">
                <a:latin typeface="Microsoft Sans Serif"/>
                <a:cs typeface="Microsoft Sans Serif"/>
              </a:rPr>
              <a:t>from</a:t>
            </a:r>
            <a:r>
              <a:rPr sz="2600" spc="-80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dictionary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0588272" y="6600182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24221" y="0"/>
                </a:moveTo>
                <a:lnTo>
                  <a:pt x="544456" y="0"/>
                </a:lnTo>
                <a:lnTo>
                  <a:pt x="469732" y="123"/>
                </a:lnTo>
                <a:lnTo>
                  <a:pt x="404774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6" y="15443"/>
                </a:lnTo>
                <a:lnTo>
                  <a:pt x="180487" y="46620"/>
                </a:lnTo>
                <a:lnTo>
                  <a:pt x="139933" y="72521"/>
                </a:lnTo>
                <a:lnTo>
                  <a:pt x="103724" y="103848"/>
                </a:lnTo>
                <a:lnTo>
                  <a:pt x="72398" y="140058"/>
                </a:lnTo>
                <a:lnTo>
                  <a:pt x="46499" y="180612"/>
                </a:lnTo>
                <a:lnTo>
                  <a:pt x="26566" y="224966"/>
                </a:lnTo>
                <a:lnTo>
                  <a:pt x="7784" y="300727"/>
                </a:lnTo>
                <a:lnTo>
                  <a:pt x="3212" y="348818"/>
                </a:lnTo>
                <a:lnTo>
                  <a:pt x="864" y="404898"/>
                </a:lnTo>
                <a:lnTo>
                  <a:pt x="0" y="469856"/>
                </a:lnTo>
                <a:lnTo>
                  <a:pt x="0" y="2771690"/>
                </a:lnTo>
                <a:lnTo>
                  <a:pt x="864" y="2836648"/>
                </a:lnTo>
                <a:lnTo>
                  <a:pt x="3212" y="2892729"/>
                </a:lnTo>
                <a:lnTo>
                  <a:pt x="7784" y="2940819"/>
                </a:lnTo>
                <a:lnTo>
                  <a:pt x="15322" y="2981807"/>
                </a:lnTo>
                <a:lnTo>
                  <a:pt x="46499" y="3060935"/>
                </a:lnTo>
                <a:lnTo>
                  <a:pt x="72398" y="3101488"/>
                </a:lnTo>
                <a:lnTo>
                  <a:pt x="103724" y="3137699"/>
                </a:lnTo>
                <a:lnTo>
                  <a:pt x="139933" y="3169025"/>
                </a:lnTo>
                <a:lnTo>
                  <a:pt x="180487" y="3194926"/>
                </a:lnTo>
                <a:lnTo>
                  <a:pt x="224843" y="3214860"/>
                </a:lnTo>
                <a:lnTo>
                  <a:pt x="300604" y="3233640"/>
                </a:lnTo>
                <a:lnTo>
                  <a:pt x="348694" y="3238211"/>
                </a:lnTo>
                <a:lnTo>
                  <a:pt x="404774" y="3240558"/>
                </a:lnTo>
                <a:lnTo>
                  <a:pt x="469732" y="3241423"/>
                </a:lnTo>
                <a:lnTo>
                  <a:pt x="544456" y="3241547"/>
                </a:lnTo>
                <a:lnTo>
                  <a:pt x="3124221" y="3241547"/>
                </a:lnTo>
                <a:lnTo>
                  <a:pt x="3198946" y="3241423"/>
                </a:lnTo>
                <a:lnTo>
                  <a:pt x="3263906" y="3240558"/>
                </a:lnTo>
                <a:lnTo>
                  <a:pt x="3319988" y="3238211"/>
                </a:lnTo>
                <a:lnTo>
                  <a:pt x="3368081" y="3233640"/>
                </a:lnTo>
                <a:lnTo>
                  <a:pt x="3409070" y="3226103"/>
                </a:lnTo>
                <a:lnTo>
                  <a:pt x="3488197" y="3194926"/>
                </a:lnTo>
                <a:lnTo>
                  <a:pt x="3528749" y="3169025"/>
                </a:lnTo>
                <a:lnTo>
                  <a:pt x="3564960" y="3137699"/>
                </a:lnTo>
                <a:lnTo>
                  <a:pt x="3596286" y="3101488"/>
                </a:lnTo>
                <a:lnTo>
                  <a:pt x="3622188" y="3060935"/>
                </a:lnTo>
                <a:lnTo>
                  <a:pt x="3642121" y="3016580"/>
                </a:lnTo>
                <a:lnTo>
                  <a:pt x="3660903" y="2940819"/>
                </a:lnTo>
                <a:lnTo>
                  <a:pt x="3665475" y="2892729"/>
                </a:lnTo>
                <a:lnTo>
                  <a:pt x="3667823" y="2836648"/>
                </a:lnTo>
                <a:lnTo>
                  <a:pt x="3668688" y="2771690"/>
                </a:lnTo>
                <a:lnTo>
                  <a:pt x="3668688" y="469856"/>
                </a:lnTo>
                <a:lnTo>
                  <a:pt x="3667823" y="404898"/>
                </a:lnTo>
                <a:lnTo>
                  <a:pt x="3665475" y="348818"/>
                </a:lnTo>
                <a:lnTo>
                  <a:pt x="3660903" y="300727"/>
                </a:lnTo>
                <a:lnTo>
                  <a:pt x="3653366" y="259740"/>
                </a:lnTo>
                <a:lnTo>
                  <a:pt x="3622188" y="180612"/>
                </a:lnTo>
                <a:lnTo>
                  <a:pt x="3596286" y="140058"/>
                </a:lnTo>
                <a:lnTo>
                  <a:pt x="3564960" y="103848"/>
                </a:lnTo>
                <a:lnTo>
                  <a:pt x="3528749" y="72521"/>
                </a:lnTo>
                <a:lnTo>
                  <a:pt x="3488197" y="46620"/>
                </a:lnTo>
                <a:lnTo>
                  <a:pt x="3443844" y="26687"/>
                </a:lnTo>
                <a:lnTo>
                  <a:pt x="3368081" y="7907"/>
                </a:lnTo>
                <a:lnTo>
                  <a:pt x="3319988" y="3335"/>
                </a:lnTo>
                <a:lnTo>
                  <a:pt x="3263906" y="988"/>
                </a:lnTo>
                <a:lnTo>
                  <a:pt x="3198946" y="123"/>
                </a:lnTo>
                <a:lnTo>
                  <a:pt x="3124221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0999613" y="7323397"/>
            <a:ext cx="2846070" cy="1784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20" dirty="0">
                <a:latin typeface="Microsoft Sans Serif"/>
                <a:cs typeface="Microsoft Sans Serif"/>
              </a:rPr>
              <a:t>Filtering </a:t>
            </a:r>
            <a:r>
              <a:rPr sz="2600" spc="160" dirty="0">
                <a:latin typeface="Microsoft Sans Serif"/>
                <a:cs typeface="Microsoft Sans Serif"/>
              </a:rPr>
              <a:t>the </a:t>
            </a:r>
            <a:r>
              <a:rPr sz="2600" spc="165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dataframe</a:t>
            </a:r>
            <a:r>
              <a:rPr sz="2600" spc="-110" dirty="0">
                <a:latin typeface="Microsoft Sans Serif"/>
                <a:cs typeface="Microsoft Sans Serif"/>
              </a:rPr>
              <a:t> </a:t>
            </a:r>
            <a:r>
              <a:rPr sz="2600" spc="204" dirty="0">
                <a:latin typeface="Microsoft Sans Serif"/>
                <a:cs typeface="Microsoft Sans Serif"/>
              </a:rPr>
              <a:t>to</a:t>
            </a:r>
            <a:r>
              <a:rPr sz="2600" spc="-105" dirty="0">
                <a:latin typeface="Microsoft Sans Serif"/>
                <a:cs typeface="Microsoft Sans Serif"/>
              </a:rPr>
              <a:t> </a:t>
            </a:r>
            <a:r>
              <a:rPr sz="2600" spc="150" dirty="0">
                <a:latin typeface="Microsoft Sans Serif"/>
                <a:cs typeface="Microsoft Sans Serif"/>
              </a:rPr>
              <a:t>only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50" dirty="0">
                <a:latin typeface="Microsoft Sans Serif"/>
                <a:cs typeface="Microsoft Sans Serif"/>
              </a:rPr>
              <a:t>include </a:t>
            </a:r>
            <a:r>
              <a:rPr sz="2600" spc="80" dirty="0">
                <a:latin typeface="Microsoft Sans Serif"/>
                <a:cs typeface="Microsoft Sans Serif"/>
              </a:rPr>
              <a:t>Falcon </a:t>
            </a:r>
            <a:r>
              <a:rPr sz="2600" spc="245" dirty="0">
                <a:latin typeface="Microsoft Sans Serif"/>
                <a:cs typeface="Microsoft Sans Serif"/>
              </a:rPr>
              <a:t>9 </a:t>
            </a:r>
            <a:r>
              <a:rPr sz="2600" spc="250" dirty="0">
                <a:latin typeface="Microsoft Sans Serif"/>
                <a:cs typeface="Microsoft Sans Serif"/>
              </a:rPr>
              <a:t> </a:t>
            </a:r>
            <a:r>
              <a:rPr sz="2600" spc="114" dirty="0">
                <a:latin typeface="Microsoft Sans Serif"/>
                <a:cs typeface="Microsoft Sans Serif"/>
              </a:rPr>
              <a:t>launches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832032" y="6600182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24225" y="0"/>
                </a:moveTo>
                <a:lnTo>
                  <a:pt x="544458" y="0"/>
                </a:lnTo>
                <a:lnTo>
                  <a:pt x="469733" y="123"/>
                </a:lnTo>
                <a:lnTo>
                  <a:pt x="404775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7" y="15443"/>
                </a:lnTo>
                <a:lnTo>
                  <a:pt x="180489" y="46620"/>
                </a:lnTo>
                <a:lnTo>
                  <a:pt x="139935" y="72521"/>
                </a:lnTo>
                <a:lnTo>
                  <a:pt x="103724" y="103848"/>
                </a:lnTo>
                <a:lnTo>
                  <a:pt x="72398" y="140058"/>
                </a:lnTo>
                <a:lnTo>
                  <a:pt x="46497" y="180612"/>
                </a:lnTo>
                <a:lnTo>
                  <a:pt x="26563" y="224966"/>
                </a:lnTo>
                <a:lnTo>
                  <a:pt x="7783" y="300727"/>
                </a:lnTo>
                <a:lnTo>
                  <a:pt x="3212" y="348818"/>
                </a:lnTo>
                <a:lnTo>
                  <a:pt x="864" y="404898"/>
                </a:lnTo>
                <a:lnTo>
                  <a:pt x="0" y="469856"/>
                </a:lnTo>
                <a:lnTo>
                  <a:pt x="0" y="2771690"/>
                </a:lnTo>
                <a:lnTo>
                  <a:pt x="864" y="2836648"/>
                </a:lnTo>
                <a:lnTo>
                  <a:pt x="3212" y="2892729"/>
                </a:lnTo>
                <a:lnTo>
                  <a:pt x="7783" y="2940819"/>
                </a:lnTo>
                <a:lnTo>
                  <a:pt x="15320" y="2981807"/>
                </a:lnTo>
                <a:lnTo>
                  <a:pt x="46497" y="3060935"/>
                </a:lnTo>
                <a:lnTo>
                  <a:pt x="72398" y="3101488"/>
                </a:lnTo>
                <a:lnTo>
                  <a:pt x="103724" y="3137699"/>
                </a:lnTo>
                <a:lnTo>
                  <a:pt x="139935" y="3169025"/>
                </a:lnTo>
                <a:lnTo>
                  <a:pt x="180489" y="3194926"/>
                </a:lnTo>
                <a:lnTo>
                  <a:pt x="224844" y="3214860"/>
                </a:lnTo>
                <a:lnTo>
                  <a:pt x="300604" y="3233640"/>
                </a:lnTo>
                <a:lnTo>
                  <a:pt x="348694" y="3238211"/>
                </a:lnTo>
                <a:lnTo>
                  <a:pt x="404775" y="3240558"/>
                </a:lnTo>
                <a:lnTo>
                  <a:pt x="469733" y="3241423"/>
                </a:lnTo>
                <a:lnTo>
                  <a:pt x="544458" y="3241547"/>
                </a:lnTo>
                <a:lnTo>
                  <a:pt x="3124225" y="3241547"/>
                </a:lnTo>
                <a:lnTo>
                  <a:pt x="3198950" y="3241423"/>
                </a:lnTo>
                <a:lnTo>
                  <a:pt x="3263908" y="3240558"/>
                </a:lnTo>
                <a:lnTo>
                  <a:pt x="3319989" y="3238211"/>
                </a:lnTo>
                <a:lnTo>
                  <a:pt x="3368079" y="3233640"/>
                </a:lnTo>
                <a:lnTo>
                  <a:pt x="3409066" y="3226103"/>
                </a:lnTo>
                <a:lnTo>
                  <a:pt x="3488194" y="3194926"/>
                </a:lnTo>
                <a:lnTo>
                  <a:pt x="3528747" y="3169025"/>
                </a:lnTo>
                <a:lnTo>
                  <a:pt x="3564958" y="3137699"/>
                </a:lnTo>
                <a:lnTo>
                  <a:pt x="3596285" y="3101488"/>
                </a:lnTo>
                <a:lnTo>
                  <a:pt x="3622186" y="3060935"/>
                </a:lnTo>
                <a:lnTo>
                  <a:pt x="3642120" y="3016580"/>
                </a:lnTo>
                <a:lnTo>
                  <a:pt x="3660900" y="2940819"/>
                </a:lnTo>
                <a:lnTo>
                  <a:pt x="3665471" y="2892729"/>
                </a:lnTo>
                <a:lnTo>
                  <a:pt x="3667819" y="2836648"/>
                </a:lnTo>
                <a:lnTo>
                  <a:pt x="3668684" y="2771690"/>
                </a:lnTo>
                <a:lnTo>
                  <a:pt x="3668684" y="469856"/>
                </a:lnTo>
                <a:lnTo>
                  <a:pt x="3667819" y="404898"/>
                </a:lnTo>
                <a:lnTo>
                  <a:pt x="3665471" y="348818"/>
                </a:lnTo>
                <a:lnTo>
                  <a:pt x="3660900" y="300727"/>
                </a:lnTo>
                <a:lnTo>
                  <a:pt x="3653363" y="259740"/>
                </a:lnTo>
                <a:lnTo>
                  <a:pt x="3622186" y="180612"/>
                </a:lnTo>
                <a:lnTo>
                  <a:pt x="3596285" y="140058"/>
                </a:lnTo>
                <a:lnTo>
                  <a:pt x="3564958" y="103848"/>
                </a:lnTo>
                <a:lnTo>
                  <a:pt x="3528747" y="72521"/>
                </a:lnTo>
                <a:lnTo>
                  <a:pt x="3488194" y="46620"/>
                </a:lnTo>
                <a:lnTo>
                  <a:pt x="3443839" y="26687"/>
                </a:lnTo>
                <a:lnTo>
                  <a:pt x="3368079" y="7907"/>
                </a:lnTo>
                <a:lnTo>
                  <a:pt x="3319989" y="3335"/>
                </a:lnTo>
                <a:lnTo>
                  <a:pt x="3263908" y="988"/>
                </a:lnTo>
                <a:lnTo>
                  <a:pt x="3198950" y="123"/>
                </a:lnTo>
                <a:lnTo>
                  <a:pt x="312422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170662" y="7101056"/>
            <a:ext cx="2991485" cy="2224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065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05" dirty="0">
                <a:latin typeface="Microsoft Sans Serif"/>
                <a:cs typeface="Microsoft Sans Serif"/>
              </a:rPr>
              <a:t>Replacing </a:t>
            </a:r>
            <a:r>
              <a:rPr sz="2600" spc="125" dirty="0">
                <a:latin typeface="Microsoft Sans Serif"/>
                <a:cs typeface="Microsoft Sans Serif"/>
              </a:rPr>
              <a:t>missing </a:t>
            </a:r>
            <a:r>
              <a:rPr sz="2600" spc="-680" dirty="0">
                <a:latin typeface="Microsoft Sans Serif"/>
                <a:cs typeface="Microsoft Sans Serif"/>
              </a:rPr>
              <a:t> </a:t>
            </a:r>
            <a:r>
              <a:rPr sz="2600" spc="85" dirty="0">
                <a:latin typeface="Microsoft Sans Serif"/>
                <a:cs typeface="Microsoft Sans Serif"/>
              </a:rPr>
              <a:t>values </a:t>
            </a:r>
            <a:r>
              <a:rPr sz="2600" spc="195" dirty="0">
                <a:latin typeface="Microsoft Sans Serif"/>
                <a:cs typeface="Microsoft Sans Serif"/>
              </a:rPr>
              <a:t>of </a:t>
            </a:r>
            <a:r>
              <a:rPr sz="2600" spc="70" dirty="0">
                <a:latin typeface="Microsoft Sans Serif"/>
                <a:cs typeface="Microsoft Sans Serif"/>
              </a:rPr>
              <a:t>Payload </a:t>
            </a:r>
            <a:r>
              <a:rPr sz="2600" spc="75" dirty="0">
                <a:latin typeface="Microsoft Sans Serif"/>
                <a:cs typeface="Microsoft Sans Serif"/>
              </a:rPr>
              <a:t> </a:t>
            </a:r>
            <a:r>
              <a:rPr sz="2600" spc="45" dirty="0">
                <a:latin typeface="Microsoft Sans Serif"/>
                <a:cs typeface="Microsoft Sans Serif"/>
              </a:rPr>
              <a:t>Mass </a:t>
            </a:r>
            <a:r>
              <a:rPr sz="2600" spc="175" dirty="0">
                <a:latin typeface="Microsoft Sans Serif"/>
                <a:cs typeface="Microsoft Sans Serif"/>
              </a:rPr>
              <a:t>column </a:t>
            </a:r>
            <a:r>
              <a:rPr sz="2600" spc="200" dirty="0">
                <a:latin typeface="Microsoft Sans Serif"/>
                <a:cs typeface="Microsoft Sans Serif"/>
              </a:rPr>
              <a:t>with </a:t>
            </a:r>
            <a:r>
              <a:rPr sz="2600" spc="-680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calculated</a:t>
            </a:r>
            <a:r>
              <a:rPr sz="2600" spc="-135" dirty="0">
                <a:latin typeface="Microsoft Sans Serif"/>
                <a:cs typeface="Microsoft Sans Serif"/>
              </a:rPr>
              <a:t> </a:t>
            </a:r>
            <a:r>
              <a:rPr sz="2600" spc="85" dirty="0">
                <a:latin typeface="Microsoft Sans Serif"/>
                <a:cs typeface="Microsoft Sans Serif"/>
              </a:rPr>
              <a:t>.mean() </a:t>
            </a:r>
            <a:r>
              <a:rPr sz="2600" spc="-680" dirty="0">
                <a:latin typeface="Microsoft Sans Serif"/>
                <a:cs typeface="Microsoft Sans Serif"/>
              </a:rPr>
              <a:t> </a:t>
            </a:r>
            <a:r>
              <a:rPr sz="2600" spc="170" dirty="0">
                <a:latin typeface="Microsoft Sans Serif"/>
                <a:cs typeface="Microsoft Sans Serif"/>
              </a:rPr>
              <a:t>for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30" dirty="0">
                <a:latin typeface="Microsoft Sans Serif"/>
                <a:cs typeface="Microsoft Sans Serif"/>
              </a:rPr>
              <a:t>this</a:t>
            </a:r>
            <a:r>
              <a:rPr sz="2600" spc="-70" dirty="0">
                <a:latin typeface="Microsoft Sans Serif"/>
                <a:cs typeface="Microsoft Sans Serif"/>
              </a:rPr>
              <a:t> </a:t>
            </a:r>
            <a:r>
              <a:rPr sz="2600" spc="175" dirty="0">
                <a:latin typeface="Microsoft Sans Serif"/>
                <a:cs typeface="Microsoft Sans Serif"/>
              </a:rPr>
              <a:t>column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075793" y="6600182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24225" y="0"/>
                </a:moveTo>
                <a:lnTo>
                  <a:pt x="544458" y="0"/>
                </a:lnTo>
                <a:lnTo>
                  <a:pt x="469733" y="123"/>
                </a:lnTo>
                <a:lnTo>
                  <a:pt x="404775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7" y="15443"/>
                </a:lnTo>
                <a:lnTo>
                  <a:pt x="180489" y="46620"/>
                </a:lnTo>
                <a:lnTo>
                  <a:pt x="139935" y="72521"/>
                </a:lnTo>
                <a:lnTo>
                  <a:pt x="103724" y="103848"/>
                </a:lnTo>
                <a:lnTo>
                  <a:pt x="72398" y="140058"/>
                </a:lnTo>
                <a:lnTo>
                  <a:pt x="46497" y="180612"/>
                </a:lnTo>
                <a:lnTo>
                  <a:pt x="26563" y="224966"/>
                </a:lnTo>
                <a:lnTo>
                  <a:pt x="7783" y="300727"/>
                </a:lnTo>
                <a:lnTo>
                  <a:pt x="3212" y="348818"/>
                </a:lnTo>
                <a:lnTo>
                  <a:pt x="864" y="404898"/>
                </a:lnTo>
                <a:lnTo>
                  <a:pt x="0" y="469856"/>
                </a:lnTo>
                <a:lnTo>
                  <a:pt x="0" y="2771690"/>
                </a:lnTo>
                <a:lnTo>
                  <a:pt x="864" y="2836648"/>
                </a:lnTo>
                <a:lnTo>
                  <a:pt x="3212" y="2892729"/>
                </a:lnTo>
                <a:lnTo>
                  <a:pt x="7783" y="2940819"/>
                </a:lnTo>
                <a:lnTo>
                  <a:pt x="15320" y="2981807"/>
                </a:lnTo>
                <a:lnTo>
                  <a:pt x="46497" y="3060935"/>
                </a:lnTo>
                <a:lnTo>
                  <a:pt x="72398" y="3101488"/>
                </a:lnTo>
                <a:lnTo>
                  <a:pt x="103724" y="3137699"/>
                </a:lnTo>
                <a:lnTo>
                  <a:pt x="139935" y="3169025"/>
                </a:lnTo>
                <a:lnTo>
                  <a:pt x="180489" y="3194926"/>
                </a:lnTo>
                <a:lnTo>
                  <a:pt x="224844" y="3214860"/>
                </a:lnTo>
                <a:lnTo>
                  <a:pt x="300604" y="3233640"/>
                </a:lnTo>
                <a:lnTo>
                  <a:pt x="348694" y="3238211"/>
                </a:lnTo>
                <a:lnTo>
                  <a:pt x="404775" y="3240558"/>
                </a:lnTo>
                <a:lnTo>
                  <a:pt x="469733" y="3241423"/>
                </a:lnTo>
                <a:lnTo>
                  <a:pt x="544458" y="3241547"/>
                </a:lnTo>
                <a:lnTo>
                  <a:pt x="3124225" y="3241547"/>
                </a:lnTo>
                <a:lnTo>
                  <a:pt x="3198950" y="3241423"/>
                </a:lnTo>
                <a:lnTo>
                  <a:pt x="3263908" y="3240558"/>
                </a:lnTo>
                <a:lnTo>
                  <a:pt x="3319989" y="3238211"/>
                </a:lnTo>
                <a:lnTo>
                  <a:pt x="3368079" y="3233640"/>
                </a:lnTo>
                <a:lnTo>
                  <a:pt x="3409066" y="3226103"/>
                </a:lnTo>
                <a:lnTo>
                  <a:pt x="3488194" y="3194926"/>
                </a:lnTo>
                <a:lnTo>
                  <a:pt x="3528747" y="3169025"/>
                </a:lnTo>
                <a:lnTo>
                  <a:pt x="3564958" y="3137699"/>
                </a:lnTo>
                <a:lnTo>
                  <a:pt x="3596285" y="3101488"/>
                </a:lnTo>
                <a:lnTo>
                  <a:pt x="3622186" y="3060935"/>
                </a:lnTo>
                <a:lnTo>
                  <a:pt x="3642120" y="3016580"/>
                </a:lnTo>
                <a:lnTo>
                  <a:pt x="3660900" y="2940819"/>
                </a:lnTo>
                <a:lnTo>
                  <a:pt x="3665471" y="2892729"/>
                </a:lnTo>
                <a:lnTo>
                  <a:pt x="3667819" y="2836648"/>
                </a:lnTo>
                <a:lnTo>
                  <a:pt x="3668684" y="2771690"/>
                </a:lnTo>
                <a:lnTo>
                  <a:pt x="3668684" y="469856"/>
                </a:lnTo>
                <a:lnTo>
                  <a:pt x="3667819" y="404898"/>
                </a:lnTo>
                <a:lnTo>
                  <a:pt x="3665471" y="348818"/>
                </a:lnTo>
                <a:lnTo>
                  <a:pt x="3660900" y="300727"/>
                </a:lnTo>
                <a:lnTo>
                  <a:pt x="3653363" y="259740"/>
                </a:lnTo>
                <a:lnTo>
                  <a:pt x="3622186" y="180612"/>
                </a:lnTo>
                <a:lnTo>
                  <a:pt x="3596285" y="140058"/>
                </a:lnTo>
                <a:lnTo>
                  <a:pt x="3564958" y="103848"/>
                </a:lnTo>
                <a:lnTo>
                  <a:pt x="3528747" y="72521"/>
                </a:lnTo>
                <a:lnTo>
                  <a:pt x="3488194" y="46620"/>
                </a:lnTo>
                <a:lnTo>
                  <a:pt x="3443839" y="26687"/>
                </a:lnTo>
                <a:lnTo>
                  <a:pt x="3368079" y="7907"/>
                </a:lnTo>
                <a:lnTo>
                  <a:pt x="3319989" y="3335"/>
                </a:lnTo>
                <a:lnTo>
                  <a:pt x="3263908" y="988"/>
                </a:lnTo>
                <a:lnTo>
                  <a:pt x="3198950" y="123"/>
                </a:lnTo>
                <a:lnTo>
                  <a:pt x="312422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419784" y="7755731"/>
            <a:ext cx="2981325" cy="9055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944880" marR="5080" indent="-932815">
              <a:lnSpc>
                <a:spcPct val="111000"/>
              </a:lnSpc>
              <a:spcBef>
                <a:spcPts val="90"/>
              </a:spcBef>
            </a:pPr>
            <a:r>
              <a:rPr sz="2600" spc="145" dirty="0">
                <a:latin typeface="Microsoft Sans Serif"/>
                <a:cs typeface="Microsoft Sans Serif"/>
              </a:rPr>
              <a:t>Exporting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data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204" dirty="0">
                <a:latin typeface="Microsoft Sans Serif"/>
                <a:cs typeface="Microsoft Sans Serif"/>
              </a:rPr>
              <a:t>to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5" dirty="0">
                <a:latin typeface="Microsoft Sans Serif"/>
                <a:cs typeface="Microsoft Sans Serif"/>
              </a:rPr>
              <a:t>CSV</a:t>
            </a:r>
            <a:endParaRPr sz="2600">
              <a:latin typeface="Microsoft Sans Serif"/>
              <a:cs typeface="Microsoft Sans Serif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9596149" y="3454547"/>
            <a:ext cx="887730" cy="846455"/>
            <a:chOff x="9596149" y="3454547"/>
            <a:chExt cx="887730" cy="846455"/>
          </a:xfrm>
        </p:grpSpPr>
        <p:sp>
          <p:nvSpPr>
            <p:cNvPr id="21" name="object 21"/>
            <p:cNvSpPr/>
            <p:nvPr/>
          </p:nvSpPr>
          <p:spPr>
            <a:xfrm>
              <a:off x="962232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0"/>
                  </a:moveTo>
                  <a:lnTo>
                    <a:pt x="469133" y="269861"/>
                  </a:lnTo>
                  <a:lnTo>
                    <a:pt x="0" y="269861"/>
                  </a:lnTo>
                  <a:lnTo>
                    <a:pt x="0" y="523848"/>
                  </a:lnTo>
                  <a:lnTo>
                    <a:pt x="469133" y="523848"/>
                  </a:lnTo>
                  <a:lnTo>
                    <a:pt x="469133" y="793710"/>
                  </a:lnTo>
                  <a:lnTo>
                    <a:pt x="834912" y="396854"/>
                  </a:lnTo>
                  <a:lnTo>
                    <a:pt x="469133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962232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523849"/>
                  </a:moveTo>
                  <a:lnTo>
                    <a:pt x="469133" y="793711"/>
                  </a:lnTo>
                  <a:lnTo>
                    <a:pt x="834912" y="396855"/>
                  </a:lnTo>
                  <a:lnTo>
                    <a:pt x="469133" y="0"/>
                  </a:lnTo>
                  <a:lnTo>
                    <a:pt x="469133" y="269861"/>
                  </a:lnTo>
                  <a:lnTo>
                    <a:pt x="0" y="269861"/>
                  </a:lnTo>
                  <a:lnTo>
                    <a:pt x="0" y="523849"/>
                  </a:lnTo>
                  <a:lnTo>
                    <a:pt x="469133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3" name="object 23"/>
          <p:cNvGrpSpPr/>
          <p:nvPr/>
        </p:nvGrpSpPr>
        <p:grpSpPr>
          <a:xfrm>
            <a:off x="4839910" y="3454547"/>
            <a:ext cx="887730" cy="846455"/>
            <a:chOff x="4839910" y="3454547"/>
            <a:chExt cx="887730" cy="846455"/>
          </a:xfrm>
        </p:grpSpPr>
        <p:sp>
          <p:nvSpPr>
            <p:cNvPr id="24" name="object 24"/>
            <p:cNvSpPr/>
            <p:nvPr/>
          </p:nvSpPr>
          <p:spPr>
            <a:xfrm>
              <a:off x="486608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0"/>
                  </a:moveTo>
                  <a:lnTo>
                    <a:pt x="469133" y="269861"/>
                  </a:lnTo>
                  <a:lnTo>
                    <a:pt x="0" y="269861"/>
                  </a:lnTo>
                  <a:lnTo>
                    <a:pt x="0" y="523848"/>
                  </a:lnTo>
                  <a:lnTo>
                    <a:pt x="469133" y="523848"/>
                  </a:lnTo>
                  <a:lnTo>
                    <a:pt x="469133" y="793710"/>
                  </a:lnTo>
                  <a:lnTo>
                    <a:pt x="834912" y="396854"/>
                  </a:lnTo>
                  <a:lnTo>
                    <a:pt x="469133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486608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523849"/>
                  </a:moveTo>
                  <a:lnTo>
                    <a:pt x="469133" y="793711"/>
                  </a:lnTo>
                  <a:lnTo>
                    <a:pt x="834912" y="396855"/>
                  </a:lnTo>
                  <a:lnTo>
                    <a:pt x="469133" y="0"/>
                  </a:lnTo>
                  <a:lnTo>
                    <a:pt x="469133" y="269861"/>
                  </a:lnTo>
                  <a:lnTo>
                    <a:pt x="0" y="269861"/>
                  </a:lnTo>
                  <a:lnTo>
                    <a:pt x="0" y="523849"/>
                  </a:lnTo>
                  <a:lnTo>
                    <a:pt x="469133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6" name="object 26"/>
          <p:cNvGrpSpPr/>
          <p:nvPr/>
        </p:nvGrpSpPr>
        <p:grpSpPr>
          <a:xfrm>
            <a:off x="14352390" y="3454547"/>
            <a:ext cx="887730" cy="846455"/>
            <a:chOff x="14352390" y="3454547"/>
            <a:chExt cx="887730" cy="846455"/>
          </a:xfrm>
        </p:grpSpPr>
        <p:sp>
          <p:nvSpPr>
            <p:cNvPr id="27" name="object 27"/>
            <p:cNvSpPr/>
            <p:nvPr/>
          </p:nvSpPr>
          <p:spPr>
            <a:xfrm>
              <a:off x="1437856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7" y="0"/>
                  </a:moveTo>
                  <a:lnTo>
                    <a:pt x="469137" y="269861"/>
                  </a:lnTo>
                  <a:lnTo>
                    <a:pt x="0" y="269861"/>
                  </a:lnTo>
                  <a:lnTo>
                    <a:pt x="0" y="523848"/>
                  </a:lnTo>
                  <a:lnTo>
                    <a:pt x="469137" y="523848"/>
                  </a:lnTo>
                  <a:lnTo>
                    <a:pt x="469137" y="793710"/>
                  </a:lnTo>
                  <a:lnTo>
                    <a:pt x="834906" y="396854"/>
                  </a:lnTo>
                  <a:lnTo>
                    <a:pt x="469137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1437856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523849"/>
                  </a:moveTo>
                  <a:lnTo>
                    <a:pt x="469133" y="793711"/>
                  </a:lnTo>
                  <a:lnTo>
                    <a:pt x="834912" y="396855"/>
                  </a:lnTo>
                  <a:lnTo>
                    <a:pt x="469133" y="0"/>
                  </a:lnTo>
                  <a:lnTo>
                    <a:pt x="469133" y="269861"/>
                  </a:lnTo>
                  <a:lnTo>
                    <a:pt x="0" y="269861"/>
                  </a:lnTo>
                  <a:lnTo>
                    <a:pt x="0" y="523849"/>
                  </a:lnTo>
                  <a:lnTo>
                    <a:pt x="469133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9" name="object 29"/>
          <p:cNvGrpSpPr/>
          <p:nvPr/>
        </p:nvGrpSpPr>
        <p:grpSpPr>
          <a:xfrm>
            <a:off x="4839910" y="7797922"/>
            <a:ext cx="887730" cy="846455"/>
            <a:chOff x="4839910" y="7797922"/>
            <a:chExt cx="887730" cy="846455"/>
          </a:xfrm>
        </p:grpSpPr>
        <p:sp>
          <p:nvSpPr>
            <p:cNvPr id="30" name="object 30"/>
            <p:cNvSpPr/>
            <p:nvPr/>
          </p:nvSpPr>
          <p:spPr>
            <a:xfrm>
              <a:off x="4866087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0"/>
                  </a:moveTo>
                  <a:lnTo>
                    <a:pt x="0" y="396855"/>
                  </a:lnTo>
                  <a:lnTo>
                    <a:pt x="365778" y="793711"/>
                  </a:lnTo>
                  <a:lnTo>
                    <a:pt x="365778" y="523850"/>
                  </a:lnTo>
                  <a:lnTo>
                    <a:pt x="834912" y="523850"/>
                  </a:lnTo>
                  <a:lnTo>
                    <a:pt x="834912" y="269861"/>
                  </a:lnTo>
                  <a:lnTo>
                    <a:pt x="365778" y="269861"/>
                  </a:lnTo>
                  <a:lnTo>
                    <a:pt x="365778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4866087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523849"/>
                  </a:moveTo>
                  <a:lnTo>
                    <a:pt x="365778" y="793711"/>
                  </a:lnTo>
                  <a:lnTo>
                    <a:pt x="0" y="396855"/>
                  </a:lnTo>
                  <a:lnTo>
                    <a:pt x="365778" y="0"/>
                  </a:lnTo>
                  <a:lnTo>
                    <a:pt x="365778" y="269861"/>
                  </a:lnTo>
                  <a:lnTo>
                    <a:pt x="834912" y="269861"/>
                  </a:lnTo>
                  <a:lnTo>
                    <a:pt x="834912" y="523849"/>
                  </a:lnTo>
                  <a:lnTo>
                    <a:pt x="365778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2" name="object 32"/>
          <p:cNvGrpSpPr/>
          <p:nvPr/>
        </p:nvGrpSpPr>
        <p:grpSpPr>
          <a:xfrm>
            <a:off x="9605572" y="7797922"/>
            <a:ext cx="887730" cy="846455"/>
            <a:chOff x="9605572" y="7797922"/>
            <a:chExt cx="887730" cy="846455"/>
          </a:xfrm>
        </p:grpSpPr>
        <p:sp>
          <p:nvSpPr>
            <p:cNvPr id="33" name="object 33"/>
            <p:cNvSpPr/>
            <p:nvPr/>
          </p:nvSpPr>
          <p:spPr>
            <a:xfrm>
              <a:off x="9631749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0"/>
                  </a:moveTo>
                  <a:lnTo>
                    <a:pt x="0" y="396855"/>
                  </a:lnTo>
                  <a:lnTo>
                    <a:pt x="365778" y="793711"/>
                  </a:lnTo>
                  <a:lnTo>
                    <a:pt x="365778" y="523850"/>
                  </a:lnTo>
                  <a:lnTo>
                    <a:pt x="834912" y="523850"/>
                  </a:lnTo>
                  <a:lnTo>
                    <a:pt x="834912" y="269861"/>
                  </a:lnTo>
                  <a:lnTo>
                    <a:pt x="365778" y="269861"/>
                  </a:lnTo>
                  <a:lnTo>
                    <a:pt x="365778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9631749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523849"/>
                  </a:moveTo>
                  <a:lnTo>
                    <a:pt x="365778" y="793711"/>
                  </a:lnTo>
                  <a:lnTo>
                    <a:pt x="0" y="396855"/>
                  </a:lnTo>
                  <a:lnTo>
                    <a:pt x="365778" y="0"/>
                  </a:lnTo>
                  <a:lnTo>
                    <a:pt x="365778" y="269861"/>
                  </a:lnTo>
                  <a:lnTo>
                    <a:pt x="834912" y="269861"/>
                  </a:lnTo>
                  <a:lnTo>
                    <a:pt x="834912" y="523849"/>
                  </a:lnTo>
                  <a:lnTo>
                    <a:pt x="365778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5" name="object 35"/>
          <p:cNvGrpSpPr/>
          <p:nvPr/>
        </p:nvGrpSpPr>
        <p:grpSpPr>
          <a:xfrm>
            <a:off x="14361807" y="7797922"/>
            <a:ext cx="887730" cy="846455"/>
            <a:chOff x="14361807" y="7797922"/>
            <a:chExt cx="887730" cy="846455"/>
          </a:xfrm>
        </p:grpSpPr>
        <p:sp>
          <p:nvSpPr>
            <p:cNvPr id="36" name="object 36"/>
            <p:cNvSpPr/>
            <p:nvPr/>
          </p:nvSpPr>
          <p:spPr>
            <a:xfrm>
              <a:off x="14387990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9" y="0"/>
                  </a:moveTo>
                  <a:lnTo>
                    <a:pt x="0" y="396855"/>
                  </a:lnTo>
                  <a:lnTo>
                    <a:pt x="365779" y="793711"/>
                  </a:lnTo>
                  <a:lnTo>
                    <a:pt x="365779" y="523850"/>
                  </a:lnTo>
                  <a:lnTo>
                    <a:pt x="834906" y="523850"/>
                  </a:lnTo>
                  <a:lnTo>
                    <a:pt x="834906" y="269861"/>
                  </a:lnTo>
                  <a:lnTo>
                    <a:pt x="365779" y="269861"/>
                  </a:lnTo>
                  <a:lnTo>
                    <a:pt x="365779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14387984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523849"/>
                  </a:moveTo>
                  <a:lnTo>
                    <a:pt x="365778" y="793711"/>
                  </a:lnTo>
                  <a:lnTo>
                    <a:pt x="0" y="396855"/>
                  </a:lnTo>
                  <a:lnTo>
                    <a:pt x="365778" y="0"/>
                  </a:lnTo>
                  <a:lnTo>
                    <a:pt x="365778" y="269861"/>
                  </a:lnTo>
                  <a:lnTo>
                    <a:pt x="834912" y="269861"/>
                  </a:lnTo>
                  <a:lnTo>
                    <a:pt x="834912" y="523849"/>
                  </a:lnTo>
                  <a:lnTo>
                    <a:pt x="365778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8" name="object 38"/>
          <p:cNvGrpSpPr/>
          <p:nvPr/>
        </p:nvGrpSpPr>
        <p:grpSpPr>
          <a:xfrm>
            <a:off x="16755825" y="5608614"/>
            <a:ext cx="846455" cy="887730"/>
            <a:chOff x="16755825" y="5608614"/>
            <a:chExt cx="846455" cy="887730"/>
          </a:xfrm>
        </p:grpSpPr>
        <p:sp>
          <p:nvSpPr>
            <p:cNvPr id="39" name="object 39"/>
            <p:cNvSpPr/>
            <p:nvPr/>
          </p:nvSpPr>
          <p:spPr>
            <a:xfrm>
              <a:off x="16782002" y="5634791"/>
              <a:ext cx="793750" cy="835025"/>
            </a:xfrm>
            <a:custGeom>
              <a:avLst/>
              <a:gdLst/>
              <a:ahLst/>
              <a:cxnLst/>
              <a:rect l="l" t="t" r="r" b="b"/>
              <a:pathLst>
                <a:path w="793750" h="835025">
                  <a:moveTo>
                    <a:pt x="523847" y="0"/>
                  </a:moveTo>
                  <a:lnTo>
                    <a:pt x="269855" y="0"/>
                  </a:lnTo>
                  <a:lnTo>
                    <a:pt x="269855" y="469134"/>
                  </a:lnTo>
                  <a:lnTo>
                    <a:pt x="0" y="469134"/>
                  </a:lnTo>
                  <a:lnTo>
                    <a:pt x="396846" y="834912"/>
                  </a:lnTo>
                  <a:lnTo>
                    <a:pt x="793703" y="469134"/>
                  </a:lnTo>
                  <a:lnTo>
                    <a:pt x="523847" y="469134"/>
                  </a:lnTo>
                  <a:lnTo>
                    <a:pt x="523847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16782002" y="5634791"/>
              <a:ext cx="793750" cy="835025"/>
            </a:xfrm>
            <a:custGeom>
              <a:avLst/>
              <a:gdLst/>
              <a:ahLst/>
              <a:cxnLst/>
              <a:rect l="l" t="t" r="r" b="b"/>
              <a:pathLst>
                <a:path w="793750" h="835025">
                  <a:moveTo>
                    <a:pt x="523849" y="469133"/>
                  </a:moveTo>
                  <a:lnTo>
                    <a:pt x="793711" y="469133"/>
                  </a:lnTo>
                  <a:lnTo>
                    <a:pt x="396855" y="834912"/>
                  </a:lnTo>
                  <a:lnTo>
                    <a:pt x="0" y="469133"/>
                  </a:lnTo>
                  <a:lnTo>
                    <a:pt x="269861" y="469133"/>
                  </a:lnTo>
                  <a:lnTo>
                    <a:pt x="269861" y="0"/>
                  </a:lnTo>
                  <a:lnTo>
                    <a:pt x="523849" y="0"/>
                  </a:lnTo>
                  <a:lnTo>
                    <a:pt x="523849" y="469133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03B7EE52-521A-E45D-DFA0-920019E78D34}"/>
              </a:ext>
            </a:extLst>
          </p:cNvPr>
          <p:cNvSpPr txBox="1"/>
          <p:nvPr/>
        </p:nvSpPr>
        <p:spPr>
          <a:xfrm>
            <a:off x="4019445" y="618386"/>
            <a:ext cx="11512921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Data Collection (SpaceX API)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075793" y="2256805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24225" y="0"/>
                </a:moveTo>
                <a:lnTo>
                  <a:pt x="544458" y="0"/>
                </a:lnTo>
                <a:lnTo>
                  <a:pt x="469733" y="123"/>
                </a:lnTo>
                <a:lnTo>
                  <a:pt x="404775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7" y="15443"/>
                </a:lnTo>
                <a:lnTo>
                  <a:pt x="180489" y="46621"/>
                </a:lnTo>
                <a:lnTo>
                  <a:pt x="139935" y="72522"/>
                </a:lnTo>
                <a:lnTo>
                  <a:pt x="103724" y="103848"/>
                </a:lnTo>
                <a:lnTo>
                  <a:pt x="72398" y="140059"/>
                </a:lnTo>
                <a:lnTo>
                  <a:pt x="46497" y="180613"/>
                </a:lnTo>
                <a:lnTo>
                  <a:pt x="26563" y="224968"/>
                </a:lnTo>
                <a:lnTo>
                  <a:pt x="7783" y="300728"/>
                </a:lnTo>
                <a:lnTo>
                  <a:pt x="3212" y="348818"/>
                </a:lnTo>
                <a:lnTo>
                  <a:pt x="864" y="404898"/>
                </a:lnTo>
                <a:lnTo>
                  <a:pt x="0" y="469857"/>
                </a:lnTo>
                <a:lnTo>
                  <a:pt x="0" y="2771690"/>
                </a:lnTo>
                <a:lnTo>
                  <a:pt x="864" y="2836649"/>
                </a:lnTo>
                <a:lnTo>
                  <a:pt x="3212" y="2892730"/>
                </a:lnTo>
                <a:lnTo>
                  <a:pt x="7783" y="2940820"/>
                </a:lnTo>
                <a:lnTo>
                  <a:pt x="15320" y="2981807"/>
                </a:lnTo>
                <a:lnTo>
                  <a:pt x="46497" y="3060935"/>
                </a:lnTo>
                <a:lnTo>
                  <a:pt x="72398" y="3101488"/>
                </a:lnTo>
                <a:lnTo>
                  <a:pt x="103724" y="3137699"/>
                </a:lnTo>
                <a:lnTo>
                  <a:pt x="139935" y="3169026"/>
                </a:lnTo>
                <a:lnTo>
                  <a:pt x="180489" y="3194927"/>
                </a:lnTo>
                <a:lnTo>
                  <a:pt x="224844" y="3214861"/>
                </a:lnTo>
                <a:lnTo>
                  <a:pt x="300604" y="3233641"/>
                </a:lnTo>
                <a:lnTo>
                  <a:pt x="348694" y="3238212"/>
                </a:lnTo>
                <a:lnTo>
                  <a:pt x="404775" y="3240560"/>
                </a:lnTo>
                <a:lnTo>
                  <a:pt x="469733" y="3241424"/>
                </a:lnTo>
                <a:lnTo>
                  <a:pt x="544458" y="3241548"/>
                </a:lnTo>
                <a:lnTo>
                  <a:pt x="3124225" y="3241548"/>
                </a:lnTo>
                <a:lnTo>
                  <a:pt x="3198950" y="3241424"/>
                </a:lnTo>
                <a:lnTo>
                  <a:pt x="3263908" y="3240560"/>
                </a:lnTo>
                <a:lnTo>
                  <a:pt x="3319989" y="3238212"/>
                </a:lnTo>
                <a:lnTo>
                  <a:pt x="3368079" y="3233641"/>
                </a:lnTo>
                <a:lnTo>
                  <a:pt x="3409066" y="3226104"/>
                </a:lnTo>
                <a:lnTo>
                  <a:pt x="3488194" y="3194927"/>
                </a:lnTo>
                <a:lnTo>
                  <a:pt x="3528747" y="3169026"/>
                </a:lnTo>
                <a:lnTo>
                  <a:pt x="3564958" y="3137699"/>
                </a:lnTo>
                <a:lnTo>
                  <a:pt x="3596285" y="3101488"/>
                </a:lnTo>
                <a:lnTo>
                  <a:pt x="3622186" y="3060935"/>
                </a:lnTo>
                <a:lnTo>
                  <a:pt x="3642120" y="3016580"/>
                </a:lnTo>
                <a:lnTo>
                  <a:pt x="3660900" y="2940820"/>
                </a:lnTo>
                <a:lnTo>
                  <a:pt x="3665471" y="2892730"/>
                </a:lnTo>
                <a:lnTo>
                  <a:pt x="3667819" y="2836649"/>
                </a:lnTo>
                <a:lnTo>
                  <a:pt x="3668684" y="2771690"/>
                </a:lnTo>
                <a:lnTo>
                  <a:pt x="3668684" y="469857"/>
                </a:lnTo>
                <a:lnTo>
                  <a:pt x="3667819" y="404898"/>
                </a:lnTo>
                <a:lnTo>
                  <a:pt x="3665471" y="348818"/>
                </a:lnTo>
                <a:lnTo>
                  <a:pt x="3660900" y="300728"/>
                </a:lnTo>
                <a:lnTo>
                  <a:pt x="3653363" y="259740"/>
                </a:lnTo>
                <a:lnTo>
                  <a:pt x="3622186" y="180613"/>
                </a:lnTo>
                <a:lnTo>
                  <a:pt x="3596285" y="140059"/>
                </a:lnTo>
                <a:lnTo>
                  <a:pt x="3564958" y="103848"/>
                </a:lnTo>
                <a:lnTo>
                  <a:pt x="3528747" y="72522"/>
                </a:lnTo>
                <a:lnTo>
                  <a:pt x="3488194" y="46621"/>
                </a:lnTo>
                <a:lnTo>
                  <a:pt x="3443839" y="26687"/>
                </a:lnTo>
                <a:lnTo>
                  <a:pt x="3368079" y="7907"/>
                </a:lnTo>
                <a:lnTo>
                  <a:pt x="3319989" y="3335"/>
                </a:lnTo>
                <a:lnTo>
                  <a:pt x="3263908" y="988"/>
                </a:lnTo>
                <a:lnTo>
                  <a:pt x="3198950" y="123"/>
                </a:lnTo>
                <a:lnTo>
                  <a:pt x="312422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41264" y="2980022"/>
            <a:ext cx="2538095" cy="1784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10" dirty="0">
                <a:latin typeface="Microsoft Sans Serif"/>
                <a:cs typeface="Microsoft Sans Serif"/>
              </a:rPr>
              <a:t>Requesting </a:t>
            </a:r>
            <a:r>
              <a:rPr sz="2600" spc="114" dirty="0">
                <a:latin typeface="Microsoft Sans Serif"/>
                <a:cs typeface="Microsoft Sans Serif"/>
              </a:rPr>
              <a:t> </a:t>
            </a:r>
            <a:r>
              <a:rPr sz="2600" spc="80" dirty="0">
                <a:latin typeface="Microsoft Sans Serif"/>
                <a:cs typeface="Microsoft Sans Serif"/>
              </a:rPr>
              <a:t>Falcon</a:t>
            </a:r>
            <a:r>
              <a:rPr sz="2600" spc="-95" dirty="0">
                <a:latin typeface="Microsoft Sans Serif"/>
                <a:cs typeface="Microsoft Sans Serif"/>
              </a:rPr>
              <a:t> </a:t>
            </a:r>
            <a:r>
              <a:rPr sz="2600" spc="245" dirty="0">
                <a:latin typeface="Microsoft Sans Serif"/>
                <a:cs typeface="Microsoft Sans Serif"/>
              </a:rPr>
              <a:t>9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135" dirty="0">
                <a:latin typeface="Microsoft Sans Serif"/>
                <a:cs typeface="Microsoft Sans Serif"/>
              </a:rPr>
              <a:t>launch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data </a:t>
            </a:r>
            <a:r>
              <a:rPr sz="2600" spc="200" dirty="0">
                <a:latin typeface="Microsoft Sans Serif"/>
                <a:cs typeface="Microsoft Sans Serif"/>
              </a:rPr>
              <a:t>from </a:t>
            </a:r>
            <a:r>
              <a:rPr sz="2600" spc="204" dirty="0">
                <a:latin typeface="Microsoft Sans Serif"/>
                <a:cs typeface="Microsoft Sans Serif"/>
              </a:rPr>
              <a:t> </a:t>
            </a:r>
            <a:r>
              <a:rPr sz="2600" spc="114" dirty="0">
                <a:latin typeface="Microsoft Sans Serif"/>
                <a:cs typeface="Microsoft Sans Serif"/>
              </a:rPr>
              <a:t>Wikipedia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832023" y="2256805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66800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7" y="911"/>
                </a:lnTo>
                <a:lnTo>
                  <a:pt x="321439" y="3075"/>
                </a:lnTo>
                <a:lnTo>
                  <a:pt x="277108" y="7289"/>
                </a:lnTo>
                <a:lnTo>
                  <a:pt x="239324" y="14236"/>
                </a:lnTo>
                <a:lnTo>
                  <a:pt x="158608" y="47328"/>
                </a:lnTo>
                <a:lnTo>
                  <a:pt x="115137" y="77832"/>
                </a:lnTo>
                <a:lnTo>
                  <a:pt x="77718" y="115251"/>
                </a:lnTo>
                <a:lnTo>
                  <a:pt x="47214" y="158722"/>
                </a:lnTo>
                <a:lnTo>
                  <a:pt x="24487" y="207384"/>
                </a:lnTo>
                <a:lnTo>
                  <a:pt x="7175" y="277222"/>
                </a:lnTo>
                <a:lnTo>
                  <a:pt x="2961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7"/>
                </a:lnTo>
                <a:lnTo>
                  <a:pt x="2961" y="2919994"/>
                </a:lnTo>
                <a:lnTo>
                  <a:pt x="7175" y="2964325"/>
                </a:lnTo>
                <a:lnTo>
                  <a:pt x="14122" y="3002109"/>
                </a:lnTo>
                <a:lnTo>
                  <a:pt x="47214" y="3082825"/>
                </a:lnTo>
                <a:lnTo>
                  <a:pt x="77718" y="3126296"/>
                </a:lnTo>
                <a:lnTo>
                  <a:pt x="115137" y="3163715"/>
                </a:lnTo>
                <a:lnTo>
                  <a:pt x="158608" y="3194220"/>
                </a:lnTo>
                <a:lnTo>
                  <a:pt x="207269" y="3216947"/>
                </a:lnTo>
                <a:lnTo>
                  <a:pt x="277108" y="3234259"/>
                </a:lnTo>
                <a:lnTo>
                  <a:pt x="321439" y="3238473"/>
                </a:lnTo>
                <a:lnTo>
                  <a:pt x="373137" y="3240637"/>
                </a:lnTo>
                <a:lnTo>
                  <a:pt x="433018" y="3241434"/>
                </a:lnTo>
                <a:lnTo>
                  <a:pt x="501902" y="3241548"/>
                </a:lnTo>
                <a:lnTo>
                  <a:pt x="3166800" y="3241548"/>
                </a:lnTo>
                <a:lnTo>
                  <a:pt x="3235684" y="3241434"/>
                </a:lnTo>
                <a:lnTo>
                  <a:pt x="3295566" y="3240637"/>
                </a:lnTo>
                <a:lnTo>
                  <a:pt x="3347263" y="3238473"/>
                </a:lnTo>
                <a:lnTo>
                  <a:pt x="3391594" y="3234259"/>
                </a:lnTo>
                <a:lnTo>
                  <a:pt x="3429378" y="3227311"/>
                </a:lnTo>
                <a:lnTo>
                  <a:pt x="3510094" y="3194220"/>
                </a:lnTo>
                <a:lnTo>
                  <a:pt x="3553565" y="3163715"/>
                </a:lnTo>
                <a:lnTo>
                  <a:pt x="3590984" y="3126296"/>
                </a:lnTo>
                <a:lnTo>
                  <a:pt x="3621488" y="3082825"/>
                </a:lnTo>
                <a:lnTo>
                  <a:pt x="3644215" y="3034164"/>
                </a:lnTo>
                <a:lnTo>
                  <a:pt x="3661528" y="2964325"/>
                </a:lnTo>
                <a:lnTo>
                  <a:pt x="3665742" y="2919994"/>
                </a:lnTo>
                <a:lnTo>
                  <a:pt x="3667906" y="2868297"/>
                </a:lnTo>
                <a:lnTo>
                  <a:pt x="3668703" y="2808415"/>
                </a:lnTo>
                <a:lnTo>
                  <a:pt x="3668703" y="433132"/>
                </a:lnTo>
                <a:lnTo>
                  <a:pt x="3667906" y="373251"/>
                </a:lnTo>
                <a:lnTo>
                  <a:pt x="3665742" y="321554"/>
                </a:lnTo>
                <a:lnTo>
                  <a:pt x="3661528" y="277222"/>
                </a:lnTo>
                <a:lnTo>
                  <a:pt x="3654580" y="239438"/>
                </a:lnTo>
                <a:lnTo>
                  <a:pt x="3621488" y="158722"/>
                </a:lnTo>
                <a:lnTo>
                  <a:pt x="3590984" y="115251"/>
                </a:lnTo>
                <a:lnTo>
                  <a:pt x="3553565" y="77832"/>
                </a:lnTo>
                <a:lnTo>
                  <a:pt x="3510094" y="47328"/>
                </a:lnTo>
                <a:lnTo>
                  <a:pt x="3461433" y="24601"/>
                </a:lnTo>
                <a:lnTo>
                  <a:pt x="3391594" y="7289"/>
                </a:lnTo>
                <a:lnTo>
                  <a:pt x="3347263" y="3075"/>
                </a:lnTo>
                <a:lnTo>
                  <a:pt x="3295566" y="911"/>
                </a:lnTo>
                <a:lnTo>
                  <a:pt x="3235684" y="113"/>
                </a:lnTo>
                <a:lnTo>
                  <a:pt x="3166800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973139" y="2980022"/>
            <a:ext cx="3387090" cy="1784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sz="2600" spc="135" dirty="0">
                <a:latin typeface="Microsoft Sans Serif"/>
                <a:cs typeface="Microsoft Sans Serif"/>
              </a:rPr>
              <a:t>Creating </a:t>
            </a:r>
            <a:r>
              <a:rPr sz="2600" spc="15" dirty="0">
                <a:latin typeface="Microsoft Sans Serif"/>
                <a:cs typeface="Microsoft Sans Serif"/>
              </a:rPr>
              <a:t>a </a:t>
            </a:r>
            <a:r>
              <a:rPr sz="2600" spc="20" dirty="0">
                <a:latin typeface="Microsoft Sans Serif"/>
                <a:cs typeface="Microsoft Sans Serif"/>
              </a:rPr>
              <a:t> </a:t>
            </a:r>
            <a:r>
              <a:rPr sz="2600" spc="120" dirty="0">
                <a:latin typeface="Microsoft Sans Serif"/>
                <a:cs typeface="Microsoft Sans Serif"/>
              </a:rPr>
              <a:t>BeautifulSoup</a:t>
            </a:r>
            <a:r>
              <a:rPr sz="2600" spc="-120" dirty="0">
                <a:latin typeface="Microsoft Sans Serif"/>
                <a:cs typeface="Microsoft Sans Serif"/>
              </a:rPr>
              <a:t> </a:t>
            </a:r>
            <a:r>
              <a:rPr sz="2600" spc="175" dirty="0">
                <a:latin typeface="Microsoft Sans Serif"/>
                <a:cs typeface="Microsoft Sans Serif"/>
              </a:rPr>
              <a:t>object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200" dirty="0">
                <a:latin typeface="Microsoft Sans Serif"/>
                <a:cs typeface="Microsoft Sans Serif"/>
              </a:rPr>
              <a:t>from </a:t>
            </a:r>
            <a:r>
              <a:rPr sz="2600" spc="160" dirty="0">
                <a:latin typeface="Microsoft Sans Serif"/>
                <a:cs typeface="Microsoft Sans Serif"/>
              </a:rPr>
              <a:t>the </a:t>
            </a:r>
            <a:r>
              <a:rPr sz="2600" spc="60" dirty="0">
                <a:latin typeface="Microsoft Sans Serif"/>
                <a:cs typeface="Microsoft Sans Serif"/>
              </a:rPr>
              <a:t>HTML </a:t>
            </a:r>
            <a:r>
              <a:rPr sz="2600" spc="65" dirty="0">
                <a:latin typeface="Microsoft Sans Serif"/>
                <a:cs typeface="Microsoft Sans Serif"/>
              </a:rPr>
              <a:t> </a:t>
            </a:r>
            <a:r>
              <a:rPr sz="2600" spc="110" dirty="0">
                <a:latin typeface="Microsoft Sans Serif"/>
                <a:cs typeface="Microsoft Sans Serif"/>
              </a:rPr>
              <a:t>response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588263" y="2256805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66805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9" y="3075"/>
                </a:lnTo>
                <a:lnTo>
                  <a:pt x="277107" y="7289"/>
                </a:lnTo>
                <a:lnTo>
                  <a:pt x="239324" y="14236"/>
                </a:lnTo>
                <a:lnTo>
                  <a:pt x="158609" y="47328"/>
                </a:lnTo>
                <a:lnTo>
                  <a:pt x="115136" y="77832"/>
                </a:lnTo>
                <a:lnTo>
                  <a:pt x="77716" y="115251"/>
                </a:lnTo>
                <a:lnTo>
                  <a:pt x="47210" y="158722"/>
                </a:lnTo>
                <a:lnTo>
                  <a:pt x="24482" y="207384"/>
                </a:lnTo>
                <a:lnTo>
                  <a:pt x="7173" y="277222"/>
                </a:lnTo>
                <a:lnTo>
                  <a:pt x="2960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7"/>
                </a:lnTo>
                <a:lnTo>
                  <a:pt x="2960" y="2919994"/>
                </a:lnTo>
                <a:lnTo>
                  <a:pt x="7173" y="2964325"/>
                </a:lnTo>
                <a:lnTo>
                  <a:pt x="14119" y="3002109"/>
                </a:lnTo>
                <a:lnTo>
                  <a:pt x="47210" y="3082825"/>
                </a:lnTo>
                <a:lnTo>
                  <a:pt x="77716" y="3126296"/>
                </a:lnTo>
                <a:lnTo>
                  <a:pt x="115136" y="3163715"/>
                </a:lnTo>
                <a:lnTo>
                  <a:pt x="158609" y="3194220"/>
                </a:lnTo>
                <a:lnTo>
                  <a:pt x="207272" y="3216947"/>
                </a:lnTo>
                <a:lnTo>
                  <a:pt x="277107" y="3234259"/>
                </a:lnTo>
                <a:lnTo>
                  <a:pt x="321439" y="3238473"/>
                </a:lnTo>
                <a:lnTo>
                  <a:pt x="373136" y="3240637"/>
                </a:lnTo>
                <a:lnTo>
                  <a:pt x="433018" y="3241434"/>
                </a:lnTo>
                <a:lnTo>
                  <a:pt x="501902" y="3241548"/>
                </a:lnTo>
                <a:lnTo>
                  <a:pt x="3166805" y="3241548"/>
                </a:lnTo>
                <a:lnTo>
                  <a:pt x="3235688" y="3241434"/>
                </a:lnTo>
                <a:lnTo>
                  <a:pt x="3295568" y="3240637"/>
                </a:lnTo>
                <a:lnTo>
                  <a:pt x="3347264" y="3238473"/>
                </a:lnTo>
                <a:lnTo>
                  <a:pt x="3391595" y="3234259"/>
                </a:lnTo>
                <a:lnTo>
                  <a:pt x="3429379" y="3227311"/>
                </a:lnTo>
                <a:lnTo>
                  <a:pt x="3510096" y="3194220"/>
                </a:lnTo>
                <a:lnTo>
                  <a:pt x="3553567" y="3163715"/>
                </a:lnTo>
                <a:lnTo>
                  <a:pt x="3590984" y="3126296"/>
                </a:lnTo>
                <a:lnTo>
                  <a:pt x="3621487" y="3082825"/>
                </a:lnTo>
                <a:lnTo>
                  <a:pt x="3644214" y="3034164"/>
                </a:lnTo>
                <a:lnTo>
                  <a:pt x="3661530" y="2964325"/>
                </a:lnTo>
                <a:lnTo>
                  <a:pt x="3665745" y="2919994"/>
                </a:lnTo>
                <a:lnTo>
                  <a:pt x="3667910" y="2868297"/>
                </a:lnTo>
                <a:lnTo>
                  <a:pt x="3668707" y="2808415"/>
                </a:lnTo>
                <a:lnTo>
                  <a:pt x="3668707" y="433132"/>
                </a:lnTo>
                <a:lnTo>
                  <a:pt x="3667910" y="373251"/>
                </a:lnTo>
                <a:lnTo>
                  <a:pt x="3665745" y="321554"/>
                </a:lnTo>
                <a:lnTo>
                  <a:pt x="3661530" y="277222"/>
                </a:lnTo>
                <a:lnTo>
                  <a:pt x="3654581" y="239438"/>
                </a:lnTo>
                <a:lnTo>
                  <a:pt x="3621487" y="158722"/>
                </a:lnTo>
                <a:lnTo>
                  <a:pt x="3590984" y="115251"/>
                </a:lnTo>
                <a:lnTo>
                  <a:pt x="3553567" y="77832"/>
                </a:lnTo>
                <a:lnTo>
                  <a:pt x="3510096" y="47328"/>
                </a:lnTo>
                <a:lnTo>
                  <a:pt x="3461435" y="24601"/>
                </a:lnTo>
                <a:lnTo>
                  <a:pt x="3391595" y="7289"/>
                </a:lnTo>
                <a:lnTo>
                  <a:pt x="3347264" y="3075"/>
                </a:lnTo>
                <a:lnTo>
                  <a:pt x="3295568" y="911"/>
                </a:lnTo>
                <a:lnTo>
                  <a:pt x="3235688" y="113"/>
                </a:lnTo>
                <a:lnTo>
                  <a:pt x="316680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0778971" y="2980022"/>
            <a:ext cx="3287395" cy="178498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600" spc="135" dirty="0">
                <a:latin typeface="Microsoft Sans Serif"/>
                <a:cs typeface="Microsoft Sans Serif"/>
              </a:rPr>
              <a:t>Extracting</a:t>
            </a:r>
            <a:endParaRPr sz="2600">
              <a:latin typeface="Microsoft Sans Serif"/>
              <a:cs typeface="Microsoft Sans Serif"/>
            </a:endParaRPr>
          </a:p>
          <a:p>
            <a:pPr marL="12700" marR="5080" algn="ctr">
              <a:lnSpc>
                <a:spcPct val="111000"/>
              </a:lnSpc>
            </a:pPr>
            <a:r>
              <a:rPr sz="2600" spc="85" dirty="0">
                <a:latin typeface="Microsoft Sans Serif"/>
                <a:cs typeface="Microsoft Sans Serif"/>
              </a:rPr>
              <a:t>all </a:t>
            </a:r>
            <a:r>
              <a:rPr sz="2600" spc="175" dirty="0">
                <a:latin typeface="Microsoft Sans Serif"/>
                <a:cs typeface="Microsoft Sans Serif"/>
              </a:rPr>
              <a:t>column </a:t>
            </a:r>
            <a:r>
              <a:rPr sz="2600" spc="105" dirty="0">
                <a:latin typeface="Microsoft Sans Serif"/>
                <a:cs typeface="Microsoft Sans Serif"/>
              </a:rPr>
              <a:t>names </a:t>
            </a:r>
            <a:r>
              <a:rPr sz="2600" spc="110" dirty="0">
                <a:latin typeface="Microsoft Sans Serif"/>
                <a:cs typeface="Microsoft Sans Serif"/>
              </a:rPr>
              <a:t> </a:t>
            </a:r>
            <a:r>
              <a:rPr sz="2600" spc="200" dirty="0">
                <a:latin typeface="Microsoft Sans Serif"/>
                <a:cs typeface="Microsoft Sans Serif"/>
              </a:rPr>
              <a:t>from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</a:t>
            </a:r>
            <a:r>
              <a:rPr sz="2600" spc="-85" dirty="0">
                <a:latin typeface="Microsoft Sans Serif"/>
                <a:cs typeface="Microsoft Sans Serif"/>
              </a:rPr>
              <a:t> </a:t>
            </a:r>
            <a:r>
              <a:rPr sz="2600" spc="60" dirty="0">
                <a:latin typeface="Microsoft Sans Serif"/>
                <a:cs typeface="Microsoft Sans Serif"/>
              </a:rPr>
              <a:t>HTML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table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header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5344505" y="4436186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66794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7" y="3075"/>
                </a:lnTo>
                <a:lnTo>
                  <a:pt x="277104" y="7288"/>
                </a:lnTo>
                <a:lnTo>
                  <a:pt x="239318" y="14236"/>
                </a:lnTo>
                <a:lnTo>
                  <a:pt x="158604" y="47327"/>
                </a:lnTo>
                <a:lnTo>
                  <a:pt x="115134" y="77831"/>
                </a:lnTo>
                <a:lnTo>
                  <a:pt x="77715" y="115250"/>
                </a:lnTo>
                <a:lnTo>
                  <a:pt x="47210" y="158722"/>
                </a:lnTo>
                <a:lnTo>
                  <a:pt x="24482" y="207383"/>
                </a:lnTo>
                <a:lnTo>
                  <a:pt x="7173" y="277222"/>
                </a:lnTo>
                <a:lnTo>
                  <a:pt x="2960" y="321553"/>
                </a:lnTo>
                <a:lnTo>
                  <a:pt x="797" y="373250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6"/>
                </a:lnTo>
                <a:lnTo>
                  <a:pt x="2960" y="2919993"/>
                </a:lnTo>
                <a:lnTo>
                  <a:pt x="7173" y="2964324"/>
                </a:lnTo>
                <a:lnTo>
                  <a:pt x="14119" y="3002108"/>
                </a:lnTo>
                <a:lnTo>
                  <a:pt x="47210" y="3082824"/>
                </a:lnTo>
                <a:lnTo>
                  <a:pt x="77715" y="3126295"/>
                </a:lnTo>
                <a:lnTo>
                  <a:pt x="115134" y="3163714"/>
                </a:lnTo>
                <a:lnTo>
                  <a:pt x="158604" y="3194218"/>
                </a:lnTo>
                <a:lnTo>
                  <a:pt x="207262" y="3216946"/>
                </a:lnTo>
                <a:lnTo>
                  <a:pt x="277104" y="3234258"/>
                </a:lnTo>
                <a:lnTo>
                  <a:pt x="321437" y="3238472"/>
                </a:lnTo>
                <a:lnTo>
                  <a:pt x="373136" y="3240636"/>
                </a:lnTo>
                <a:lnTo>
                  <a:pt x="433018" y="3241433"/>
                </a:lnTo>
                <a:lnTo>
                  <a:pt x="501902" y="3241547"/>
                </a:lnTo>
                <a:lnTo>
                  <a:pt x="3166794" y="3241547"/>
                </a:lnTo>
                <a:lnTo>
                  <a:pt x="3235678" y="3241433"/>
                </a:lnTo>
                <a:lnTo>
                  <a:pt x="3295560" y="3240636"/>
                </a:lnTo>
                <a:lnTo>
                  <a:pt x="3347258" y="3238472"/>
                </a:lnTo>
                <a:lnTo>
                  <a:pt x="3391589" y="3234258"/>
                </a:lnTo>
                <a:lnTo>
                  <a:pt x="3429372" y="3227310"/>
                </a:lnTo>
                <a:lnTo>
                  <a:pt x="3510087" y="3194218"/>
                </a:lnTo>
                <a:lnTo>
                  <a:pt x="3553560" y="3163714"/>
                </a:lnTo>
                <a:lnTo>
                  <a:pt x="3590980" y="3126295"/>
                </a:lnTo>
                <a:lnTo>
                  <a:pt x="3621486" y="3082824"/>
                </a:lnTo>
                <a:lnTo>
                  <a:pt x="3644214" y="3034163"/>
                </a:lnTo>
                <a:lnTo>
                  <a:pt x="3661523" y="2964324"/>
                </a:lnTo>
                <a:lnTo>
                  <a:pt x="3665736" y="2919993"/>
                </a:lnTo>
                <a:lnTo>
                  <a:pt x="3667900" y="2868296"/>
                </a:lnTo>
                <a:lnTo>
                  <a:pt x="3668697" y="2808415"/>
                </a:lnTo>
                <a:lnTo>
                  <a:pt x="3668697" y="433132"/>
                </a:lnTo>
                <a:lnTo>
                  <a:pt x="3667900" y="373250"/>
                </a:lnTo>
                <a:lnTo>
                  <a:pt x="3665736" y="321553"/>
                </a:lnTo>
                <a:lnTo>
                  <a:pt x="3661523" y="277222"/>
                </a:lnTo>
                <a:lnTo>
                  <a:pt x="3654577" y="239438"/>
                </a:lnTo>
                <a:lnTo>
                  <a:pt x="3621486" y="158722"/>
                </a:lnTo>
                <a:lnTo>
                  <a:pt x="3590980" y="115250"/>
                </a:lnTo>
                <a:lnTo>
                  <a:pt x="3553560" y="77831"/>
                </a:lnTo>
                <a:lnTo>
                  <a:pt x="3510087" y="47327"/>
                </a:lnTo>
                <a:lnTo>
                  <a:pt x="3461424" y="24600"/>
                </a:lnTo>
                <a:lnTo>
                  <a:pt x="3391589" y="7288"/>
                </a:lnTo>
                <a:lnTo>
                  <a:pt x="3347258" y="3075"/>
                </a:lnTo>
                <a:lnTo>
                  <a:pt x="3295560" y="911"/>
                </a:lnTo>
                <a:lnTo>
                  <a:pt x="3235678" y="113"/>
                </a:lnTo>
                <a:lnTo>
                  <a:pt x="3166794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5645105" y="5381745"/>
            <a:ext cx="3067685" cy="13449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41020" marR="5080" indent="-528955">
              <a:lnSpc>
                <a:spcPct val="111000"/>
              </a:lnSpc>
              <a:spcBef>
                <a:spcPts val="90"/>
              </a:spcBef>
            </a:pPr>
            <a:r>
              <a:rPr sz="2600" spc="150" dirty="0">
                <a:latin typeface="Microsoft Sans Serif"/>
                <a:cs typeface="Microsoft Sans Serif"/>
              </a:rPr>
              <a:t>Collecting</a:t>
            </a:r>
            <a:r>
              <a:rPr sz="2600" spc="-80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data </a:t>
            </a:r>
            <a:r>
              <a:rPr sz="2600" spc="-680" dirty="0">
                <a:latin typeface="Microsoft Sans Serif"/>
                <a:cs typeface="Microsoft Sans Serif"/>
              </a:rPr>
              <a:t> </a:t>
            </a:r>
            <a:r>
              <a:rPr sz="2600" spc="170" dirty="0">
                <a:latin typeface="Microsoft Sans Serif"/>
                <a:cs typeface="Microsoft Sans Serif"/>
              </a:rPr>
              <a:t>by </a:t>
            </a:r>
            <a:r>
              <a:rPr sz="2600" spc="130" dirty="0">
                <a:latin typeface="Microsoft Sans Serif"/>
                <a:cs typeface="Microsoft Sans Serif"/>
              </a:rPr>
              <a:t>parsing </a:t>
            </a:r>
            <a:r>
              <a:rPr sz="2600" spc="135" dirty="0">
                <a:latin typeface="Microsoft Sans Serif"/>
                <a:cs typeface="Microsoft Sans Serif"/>
              </a:rPr>
              <a:t> </a:t>
            </a:r>
            <a:r>
              <a:rPr sz="2600" spc="60" dirty="0">
                <a:latin typeface="Microsoft Sans Serif"/>
                <a:cs typeface="Microsoft Sans Serif"/>
              </a:rPr>
              <a:t>HTML</a:t>
            </a:r>
            <a:r>
              <a:rPr sz="2600" spc="-80" dirty="0">
                <a:latin typeface="Microsoft Sans Serif"/>
                <a:cs typeface="Microsoft Sans Serif"/>
              </a:rPr>
              <a:t> </a:t>
            </a:r>
            <a:r>
              <a:rPr sz="2600" spc="120" dirty="0">
                <a:latin typeface="Microsoft Sans Serif"/>
                <a:cs typeface="Microsoft Sans Serif"/>
              </a:rPr>
              <a:t>tables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0588272" y="6600181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24221" y="0"/>
                </a:moveTo>
                <a:lnTo>
                  <a:pt x="544456" y="0"/>
                </a:lnTo>
                <a:lnTo>
                  <a:pt x="469732" y="123"/>
                </a:lnTo>
                <a:lnTo>
                  <a:pt x="404774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6" y="15443"/>
                </a:lnTo>
                <a:lnTo>
                  <a:pt x="180487" y="46621"/>
                </a:lnTo>
                <a:lnTo>
                  <a:pt x="139933" y="72522"/>
                </a:lnTo>
                <a:lnTo>
                  <a:pt x="103724" y="103848"/>
                </a:lnTo>
                <a:lnTo>
                  <a:pt x="72398" y="140059"/>
                </a:lnTo>
                <a:lnTo>
                  <a:pt x="46499" y="180613"/>
                </a:lnTo>
                <a:lnTo>
                  <a:pt x="26566" y="224968"/>
                </a:lnTo>
                <a:lnTo>
                  <a:pt x="7784" y="300728"/>
                </a:lnTo>
                <a:lnTo>
                  <a:pt x="3212" y="348818"/>
                </a:lnTo>
                <a:lnTo>
                  <a:pt x="864" y="404899"/>
                </a:lnTo>
                <a:lnTo>
                  <a:pt x="0" y="469857"/>
                </a:lnTo>
                <a:lnTo>
                  <a:pt x="0" y="2771690"/>
                </a:lnTo>
                <a:lnTo>
                  <a:pt x="864" y="2836649"/>
                </a:lnTo>
                <a:lnTo>
                  <a:pt x="3212" y="2892730"/>
                </a:lnTo>
                <a:lnTo>
                  <a:pt x="7784" y="2940820"/>
                </a:lnTo>
                <a:lnTo>
                  <a:pt x="15322" y="2981807"/>
                </a:lnTo>
                <a:lnTo>
                  <a:pt x="46499" y="3060935"/>
                </a:lnTo>
                <a:lnTo>
                  <a:pt x="72398" y="3101489"/>
                </a:lnTo>
                <a:lnTo>
                  <a:pt x="103724" y="3137699"/>
                </a:lnTo>
                <a:lnTo>
                  <a:pt x="139933" y="3169026"/>
                </a:lnTo>
                <a:lnTo>
                  <a:pt x="180487" y="3194927"/>
                </a:lnTo>
                <a:lnTo>
                  <a:pt x="224843" y="3214861"/>
                </a:lnTo>
                <a:lnTo>
                  <a:pt x="300604" y="3233641"/>
                </a:lnTo>
                <a:lnTo>
                  <a:pt x="348694" y="3238212"/>
                </a:lnTo>
                <a:lnTo>
                  <a:pt x="404774" y="3240560"/>
                </a:lnTo>
                <a:lnTo>
                  <a:pt x="469732" y="3241424"/>
                </a:lnTo>
                <a:lnTo>
                  <a:pt x="544456" y="3241548"/>
                </a:lnTo>
                <a:lnTo>
                  <a:pt x="3124221" y="3241548"/>
                </a:lnTo>
                <a:lnTo>
                  <a:pt x="3198946" y="3241424"/>
                </a:lnTo>
                <a:lnTo>
                  <a:pt x="3263905" y="3240560"/>
                </a:lnTo>
                <a:lnTo>
                  <a:pt x="3319987" y="3238212"/>
                </a:lnTo>
                <a:lnTo>
                  <a:pt x="3368077" y="3233641"/>
                </a:lnTo>
                <a:lnTo>
                  <a:pt x="3409064" y="3226104"/>
                </a:lnTo>
                <a:lnTo>
                  <a:pt x="3488191" y="3194927"/>
                </a:lnTo>
                <a:lnTo>
                  <a:pt x="3528746" y="3169026"/>
                </a:lnTo>
                <a:lnTo>
                  <a:pt x="3564958" y="3137699"/>
                </a:lnTo>
                <a:lnTo>
                  <a:pt x="3596286" y="3101489"/>
                </a:lnTo>
                <a:lnTo>
                  <a:pt x="3622187" y="3060935"/>
                </a:lnTo>
                <a:lnTo>
                  <a:pt x="3642121" y="3016580"/>
                </a:lnTo>
                <a:lnTo>
                  <a:pt x="3660903" y="2940820"/>
                </a:lnTo>
                <a:lnTo>
                  <a:pt x="3665475" y="2892730"/>
                </a:lnTo>
                <a:lnTo>
                  <a:pt x="3667823" y="2836649"/>
                </a:lnTo>
                <a:lnTo>
                  <a:pt x="3668688" y="2771690"/>
                </a:lnTo>
                <a:lnTo>
                  <a:pt x="3668688" y="469857"/>
                </a:lnTo>
                <a:lnTo>
                  <a:pt x="3667823" y="404899"/>
                </a:lnTo>
                <a:lnTo>
                  <a:pt x="3665475" y="348818"/>
                </a:lnTo>
                <a:lnTo>
                  <a:pt x="3660903" y="300728"/>
                </a:lnTo>
                <a:lnTo>
                  <a:pt x="3653366" y="259740"/>
                </a:lnTo>
                <a:lnTo>
                  <a:pt x="3622187" y="180613"/>
                </a:lnTo>
                <a:lnTo>
                  <a:pt x="3596286" y="140059"/>
                </a:lnTo>
                <a:lnTo>
                  <a:pt x="3564958" y="103848"/>
                </a:lnTo>
                <a:lnTo>
                  <a:pt x="3528746" y="72522"/>
                </a:lnTo>
                <a:lnTo>
                  <a:pt x="3488191" y="46621"/>
                </a:lnTo>
                <a:lnTo>
                  <a:pt x="3443834" y="26687"/>
                </a:lnTo>
                <a:lnTo>
                  <a:pt x="3368077" y="7907"/>
                </a:lnTo>
                <a:lnTo>
                  <a:pt x="3319987" y="3335"/>
                </a:lnTo>
                <a:lnTo>
                  <a:pt x="3263905" y="988"/>
                </a:lnTo>
                <a:lnTo>
                  <a:pt x="3198946" y="123"/>
                </a:lnTo>
                <a:lnTo>
                  <a:pt x="3124221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0963258" y="7545740"/>
            <a:ext cx="2919095" cy="13449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4610" marR="5080" indent="-42545" algn="just">
              <a:lnSpc>
                <a:spcPct val="111000"/>
              </a:lnSpc>
              <a:spcBef>
                <a:spcPts val="90"/>
              </a:spcBef>
            </a:pPr>
            <a:r>
              <a:rPr sz="2600" spc="160" dirty="0">
                <a:latin typeface="Microsoft Sans Serif"/>
                <a:cs typeface="Microsoft Sans Serif"/>
              </a:rPr>
              <a:t>Constructing</a:t>
            </a:r>
            <a:r>
              <a:rPr sz="2600" spc="-110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data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155" dirty="0">
                <a:latin typeface="Microsoft Sans Serif"/>
                <a:cs typeface="Microsoft Sans Serif"/>
              </a:rPr>
              <a:t>we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80" dirty="0">
                <a:latin typeface="Microsoft Sans Serif"/>
                <a:cs typeface="Microsoft Sans Serif"/>
              </a:rPr>
              <a:t>have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155" dirty="0">
                <a:latin typeface="Microsoft Sans Serif"/>
                <a:cs typeface="Microsoft Sans Serif"/>
              </a:rPr>
              <a:t>obtained </a:t>
            </a:r>
            <a:r>
              <a:rPr sz="2600" spc="-680" dirty="0">
                <a:latin typeface="Microsoft Sans Serif"/>
                <a:cs typeface="Microsoft Sans Serif"/>
              </a:rPr>
              <a:t> </a:t>
            </a:r>
            <a:r>
              <a:rPr sz="2600" spc="170" dirty="0">
                <a:latin typeface="Microsoft Sans Serif"/>
                <a:cs typeface="Microsoft Sans Serif"/>
              </a:rPr>
              <a:t>into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5" dirty="0">
                <a:latin typeface="Microsoft Sans Serif"/>
                <a:cs typeface="Microsoft Sans Serif"/>
              </a:rPr>
              <a:t>a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dictionary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832032" y="6600181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24225" y="0"/>
                </a:moveTo>
                <a:lnTo>
                  <a:pt x="544458" y="0"/>
                </a:lnTo>
                <a:lnTo>
                  <a:pt x="469733" y="123"/>
                </a:lnTo>
                <a:lnTo>
                  <a:pt x="404775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7" y="15443"/>
                </a:lnTo>
                <a:lnTo>
                  <a:pt x="180489" y="46621"/>
                </a:lnTo>
                <a:lnTo>
                  <a:pt x="139935" y="72522"/>
                </a:lnTo>
                <a:lnTo>
                  <a:pt x="103724" y="103848"/>
                </a:lnTo>
                <a:lnTo>
                  <a:pt x="72398" y="140059"/>
                </a:lnTo>
                <a:lnTo>
                  <a:pt x="46497" y="180613"/>
                </a:lnTo>
                <a:lnTo>
                  <a:pt x="26563" y="224968"/>
                </a:lnTo>
                <a:lnTo>
                  <a:pt x="7783" y="300728"/>
                </a:lnTo>
                <a:lnTo>
                  <a:pt x="3212" y="348818"/>
                </a:lnTo>
                <a:lnTo>
                  <a:pt x="864" y="404899"/>
                </a:lnTo>
                <a:lnTo>
                  <a:pt x="0" y="469857"/>
                </a:lnTo>
                <a:lnTo>
                  <a:pt x="0" y="2771690"/>
                </a:lnTo>
                <a:lnTo>
                  <a:pt x="864" y="2836649"/>
                </a:lnTo>
                <a:lnTo>
                  <a:pt x="3212" y="2892730"/>
                </a:lnTo>
                <a:lnTo>
                  <a:pt x="7783" y="2940820"/>
                </a:lnTo>
                <a:lnTo>
                  <a:pt x="15320" y="2981807"/>
                </a:lnTo>
                <a:lnTo>
                  <a:pt x="46497" y="3060935"/>
                </a:lnTo>
                <a:lnTo>
                  <a:pt x="72398" y="3101489"/>
                </a:lnTo>
                <a:lnTo>
                  <a:pt x="103724" y="3137699"/>
                </a:lnTo>
                <a:lnTo>
                  <a:pt x="139935" y="3169026"/>
                </a:lnTo>
                <a:lnTo>
                  <a:pt x="180489" y="3194927"/>
                </a:lnTo>
                <a:lnTo>
                  <a:pt x="224844" y="3214861"/>
                </a:lnTo>
                <a:lnTo>
                  <a:pt x="300604" y="3233641"/>
                </a:lnTo>
                <a:lnTo>
                  <a:pt x="348694" y="3238212"/>
                </a:lnTo>
                <a:lnTo>
                  <a:pt x="404775" y="3240560"/>
                </a:lnTo>
                <a:lnTo>
                  <a:pt x="469733" y="3241424"/>
                </a:lnTo>
                <a:lnTo>
                  <a:pt x="544458" y="3241548"/>
                </a:lnTo>
                <a:lnTo>
                  <a:pt x="3124225" y="3241548"/>
                </a:lnTo>
                <a:lnTo>
                  <a:pt x="3198950" y="3241424"/>
                </a:lnTo>
                <a:lnTo>
                  <a:pt x="3263908" y="3240560"/>
                </a:lnTo>
                <a:lnTo>
                  <a:pt x="3319989" y="3238212"/>
                </a:lnTo>
                <a:lnTo>
                  <a:pt x="3368079" y="3233641"/>
                </a:lnTo>
                <a:lnTo>
                  <a:pt x="3409066" y="3226104"/>
                </a:lnTo>
                <a:lnTo>
                  <a:pt x="3488194" y="3194927"/>
                </a:lnTo>
                <a:lnTo>
                  <a:pt x="3528747" y="3169026"/>
                </a:lnTo>
                <a:lnTo>
                  <a:pt x="3564958" y="3137699"/>
                </a:lnTo>
                <a:lnTo>
                  <a:pt x="3596285" y="3101489"/>
                </a:lnTo>
                <a:lnTo>
                  <a:pt x="3622186" y="3060935"/>
                </a:lnTo>
                <a:lnTo>
                  <a:pt x="3642120" y="3016580"/>
                </a:lnTo>
                <a:lnTo>
                  <a:pt x="3660900" y="2940820"/>
                </a:lnTo>
                <a:lnTo>
                  <a:pt x="3665471" y="2892730"/>
                </a:lnTo>
                <a:lnTo>
                  <a:pt x="3667819" y="2836649"/>
                </a:lnTo>
                <a:lnTo>
                  <a:pt x="3668684" y="2771690"/>
                </a:lnTo>
                <a:lnTo>
                  <a:pt x="3668684" y="469857"/>
                </a:lnTo>
                <a:lnTo>
                  <a:pt x="3667819" y="404899"/>
                </a:lnTo>
                <a:lnTo>
                  <a:pt x="3665471" y="348818"/>
                </a:lnTo>
                <a:lnTo>
                  <a:pt x="3660900" y="300728"/>
                </a:lnTo>
                <a:lnTo>
                  <a:pt x="3653363" y="259740"/>
                </a:lnTo>
                <a:lnTo>
                  <a:pt x="3622186" y="180613"/>
                </a:lnTo>
                <a:lnTo>
                  <a:pt x="3596285" y="140059"/>
                </a:lnTo>
                <a:lnTo>
                  <a:pt x="3564958" y="103848"/>
                </a:lnTo>
                <a:lnTo>
                  <a:pt x="3528747" y="72522"/>
                </a:lnTo>
                <a:lnTo>
                  <a:pt x="3488194" y="46621"/>
                </a:lnTo>
                <a:lnTo>
                  <a:pt x="3443839" y="26687"/>
                </a:lnTo>
                <a:lnTo>
                  <a:pt x="3368079" y="7907"/>
                </a:lnTo>
                <a:lnTo>
                  <a:pt x="3319989" y="3335"/>
                </a:lnTo>
                <a:lnTo>
                  <a:pt x="3263908" y="988"/>
                </a:lnTo>
                <a:lnTo>
                  <a:pt x="3198950" y="123"/>
                </a:lnTo>
                <a:lnTo>
                  <a:pt x="312422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962082" y="7755731"/>
            <a:ext cx="3408679" cy="9055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69545" marR="5080" indent="-157480">
              <a:lnSpc>
                <a:spcPct val="111000"/>
              </a:lnSpc>
              <a:spcBef>
                <a:spcPts val="90"/>
              </a:spcBef>
            </a:pPr>
            <a:r>
              <a:rPr sz="2600" spc="135" dirty="0">
                <a:latin typeface="Microsoft Sans Serif"/>
                <a:cs typeface="Microsoft Sans Serif"/>
              </a:rPr>
              <a:t>Creating</a:t>
            </a:r>
            <a:r>
              <a:rPr sz="2600" spc="-105" dirty="0">
                <a:latin typeface="Microsoft Sans Serif"/>
                <a:cs typeface="Microsoft Sans Serif"/>
              </a:rPr>
              <a:t> </a:t>
            </a:r>
            <a:r>
              <a:rPr sz="2600" spc="15" dirty="0">
                <a:latin typeface="Microsoft Sans Serif"/>
                <a:cs typeface="Microsoft Sans Serif"/>
              </a:rPr>
              <a:t>a</a:t>
            </a:r>
            <a:r>
              <a:rPr sz="2600" spc="-105" dirty="0">
                <a:latin typeface="Microsoft Sans Serif"/>
                <a:cs typeface="Microsoft Sans Serif"/>
              </a:rPr>
              <a:t> </a:t>
            </a:r>
            <a:r>
              <a:rPr sz="2600" spc="140" dirty="0">
                <a:latin typeface="Microsoft Sans Serif"/>
                <a:cs typeface="Microsoft Sans Serif"/>
              </a:rPr>
              <a:t>dataframe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200" dirty="0">
                <a:latin typeface="Microsoft Sans Serif"/>
                <a:cs typeface="Microsoft Sans Serif"/>
              </a:rPr>
              <a:t>from</a:t>
            </a:r>
            <a:r>
              <a:rPr sz="2600" spc="-80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dictionary</a:t>
            </a:r>
            <a:endParaRPr sz="2600">
              <a:latin typeface="Microsoft Sans Serif"/>
              <a:cs typeface="Microsoft Sans Serif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075793" y="6600181"/>
            <a:ext cx="3669029" cy="3241675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24225" y="0"/>
                </a:moveTo>
                <a:lnTo>
                  <a:pt x="544458" y="0"/>
                </a:lnTo>
                <a:lnTo>
                  <a:pt x="469733" y="123"/>
                </a:lnTo>
                <a:lnTo>
                  <a:pt x="404775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7" y="15443"/>
                </a:lnTo>
                <a:lnTo>
                  <a:pt x="180489" y="46621"/>
                </a:lnTo>
                <a:lnTo>
                  <a:pt x="139935" y="72522"/>
                </a:lnTo>
                <a:lnTo>
                  <a:pt x="103724" y="103848"/>
                </a:lnTo>
                <a:lnTo>
                  <a:pt x="72398" y="140059"/>
                </a:lnTo>
                <a:lnTo>
                  <a:pt x="46497" y="180613"/>
                </a:lnTo>
                <a:lnTo>
                  <a:pt x="26563" y="224968"/>
                </a:lnTo>
                <a:lnTo>
                  <a:pt x="7783" y="300728"/>
                </a:lnTo>
                <a:lnTo>
                  <a:pt x="3212" y="348818"/>
                </a:lnTo>
                <a:lnTo>
                  <a:pt x="864" y="404899"/>
                </a:lnTo>
                <a:lnTo>
                  <a:pt x="0" y="469857"/>
                </a:lnTo>
                <a:lnTo>
                  <a:pt x="0" y="2771690"/>
                </a:lnTo>
                <a:lnTo>
                  <a:pt x="864" y="2836649"/>
                </a:lnTo>
                <a:lnTo>
                  <a:pt x="3212" y="2892730"/>
                </a:lnTo>
                <a:lnTo>
                  <a:pt x="7783" y="2940820"/>
                </a:lnTo>
                <a:lnTo>
                  <a:pt x="15320" y="2981807"/>
                </a:lnTo>
                <a:lnTo>
                  <a:pt x="46497" y="3060935"/>
                </a:lnTo>
                <a:lnTo>
                  <a:pt x="72398" y="3101489"/>
                </a:lnTo>
                <a:lnTo>
                  <a:pt x="103724" y="3137699"/>
                </a:lnTo>
                <a:lnTo>
                  <a:pt x="139935" y="3169026"/>
                </a:lnTo>
                <a:lnTo>
                  <a:pt x="180489" y="3194927"/>
                </a:lnTo>
                <a:lnTo>
                  <a:pt x="224844" y="3214861"/>
                </a:lnTo>
                <a:lnTo>
                  <a:pt x="300604" y="3233641"/>
                </a:lnTo>
                <a:lnTo>
                  <a:pt x="348694" y="3238212"/>
                </a:lnTo>
                <a:lnTo>
                  <a:pt x="404775" y="3240560"/>
                </a:lnTo>
                <a:lnTo>
                  <a:pt x="469733" y="3241424"/>
                </a:lnTo>
                <a:lnTo>
                  <a:pt x="544458" y="3241548"/>
                </a:lnTo>
                <a:lnTo>
                  <a:pt x="3124225" y="3241548"/>
                </a:lnTo>
                <a:lnTo>
                  <a:pt x="3198950" y="3241424"/>
                </a:lnTo>
                <a:lnTo>
                  <a:pt x="3263908" y="3240560"/>
                </a:lnTo>
                <a:lnTo>
                  <a:pt x="3319989" y="3238212"/>
                </a:lnTo>
                <a:lnTo>
                  <a:pt x="3368079" y="3233641"/>
                </a:lnTo>
                <a:lnTo>
                  <a:pt x="3409066" y="3226104"/>
                </a:lnTo>
                <a:lnTo>
                  <a:pt x="3488194" y="3194927"/>
                </a:lnTo>
                <a:lnTo>
                  <a:pt x="3528747" y="3169026"/>
                </a:lnTo>
                <a:lnTo>
                  <a:pt x="3564958" y="3137699"/>
                </a:lnTo>
                <a:lnTo>
                  <a:pt x="3596285" y="3101489"/>
                </a:lnTo>
                <a:lnTo>
                  <a:pt x="3622186" y="3060935"/>
                </a:lnTo>
                <a:lnTo>
                  <a:pt x="3642120" y="3016580"/>
                </a:lnTo>
                <a:lnTo>
                  <a:pt x="3660900" y="2940820"/>
                </a:lnTo>
                <a:lnTo>
                  <a:pt x="3665471" y="2892730"/>
                </a:lnTo>
                <a:lnTo>
                  <a:pt x="3667819" y="2836649"/>
                </a:lnTo>
                <a:lnTo>
                  <a:pt x="3668684" y="2771690"/>
                </a:lnTo>
                <a:lnTo>
                  <a:pt x="3668684" y="469857"/>
                </a:lnTo>
                <a:lnTo>
                  <a:pt x="3667819" y="404899"/>
                </a:lnTo>
                <a:lnTo>
                  <a:pt x="3665471" y="348818"/>
                </a:lnTo>
                <a:lnTo>
                  <a:pt x="3660900" y="300728"/>
                </a:lnTo>
                <a:lnTo>
                  <a:pt x="3653363" y="259740"/>
                </a:lnTo>
                <a:lnTo>
                  <a:pt x="3622186" y="180613"/>
                </a:lnTo>
                <a:lnTo>
                  <a:pt x="3596285" y="140059"/>
                </a:lnTo>
                <a:lnTo>
                  <a:pt x="3564958" y="103848"/>
                </a:lnTo>
                <a:lnTo>
                  <a:pt x="3528747" y="72522"/>
                </a:lnTo>
                <a:lnTo>
                  <a:pt x="3488194" y="46621"/>
                </a:lnTo>
                <a:lnTo>
                  <a:pt x="3443839" y="26687"/>
                </a:lnTo>
                <a:lnTo>
                  <a:pt x="3368079" y="7907"/>
                </a:lnTo>
                <a:lnTo>
                  <a:pt x="3319989" y="3335"/>
                </a:lnTo>
                <a:lnTo>
                  <a:pt x="3263908" y="988"/>
                </a:lnTo>
                <a:lnTo>
                  <a:pt x="3198950" y="123"/>
                </a:lnTo>
                <a:lnTo>
                  <a:pt x="312422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419784" y="7755731"/>
            <a:ext cx="2981325" cy="9055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944880" marR="5080" indent="-932815">
              <a:lnSpc>
                <a:spcPct val="111000"/>
              </a:lnSpc>
              <a:spcBef>
                <a:spcPts val="90"/>
              </a:spcBef>
            </a:pPr>
            <a:r>
              <a:rPr sz="2600" spc="145" dirty="0">
                <a:latin typeface="Microsoft Sans Serif"/>
                <a:cs typeface="Microsoft Sans Serif"/>
              </a:rPr>
              <a:t>Exporting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160" dirty="0">
                <a:latin typeface="Microsoft Sans Serif"/>
                <a:cs typeface="Microsoft Sans Serif"/>
              </a:rPr>
              <a:t>the</a:t>
            </a:r>
            <a:r>
              <a:rPr sz="2600" spc="-90" dirty="0">
                <a:latin typeface="Microsoft Sans Serif"/>
                <a:cs typeface="Microsoft Sans Serif"/>
              </a:rPr>
              <a:t> </a:t>
            </a:r>
            <a:r>
              <a:rPr sz="2600" spc="125" dirty="0">
                <a:latin typeface="Microsoft Sans Serif"/>
                <a:cs typeface="Microsoft Sans Serif"/>
              </a:rPr>
              <a:t>data </a:t>
            </a:r>
            <a:r>
              <a:rPr sz="2600" spc="-675" dirty="0">
                <a:latin typeface="Microsoft Sans Serif"/>
                <a:cs typeface="Microsoft Sans Serif"/>
              </a:rPr>
              <a:t> </a:t>
            </a:r>
            <a:r>
              <a:rPr sz="2600" spc="204" dirty="0">
                <a:latin typeface="Microsoft Sans Serif"/>
                <a:cs typeface="Microsoft Sans Serif"/>
              </a:rPr>
              <a:t>to</a:t>
            </a:r>
            <a:r>
              <a:rPr sz="2600" spc="-75" dirty="0">
                <a:latin typeface="Microsoft Sans Serif"/>
                <a:cs typeface="Microsoft Sans Serif"/>
              </a:rPr>
              <a:t> </a:t>
            </a:r>
            <a:r>
              <a:rPr sz="2600" spc="5" dirty="0">
                <a:latin typeface="Microsoft Sans Serif"/>
                <a:cs typeface="Microsoft Sans Serif"/>
              </a:rPr>
              <a:t>CSV</a:t>
            </a:r>
            <a:endParaRPr sz="2600">
              <a:latin typeface="Microsoft Sans Serif"/>
              <a:cs typeface="Microsoft Sans Serif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9596148" y="3454547"/>
            <a:ext cx="887730" cy="846455"/>
            <a:chOff x="9596148" y="3454547"/>
            <a:chExt cx="887730" cy="846455"/>
          </a:xfrm>
        </p:grpSpPr>
        <p:sp>
          <p:nvSpPr>
            <p:cNvPr id="19" name="object 19"/>
            <p:cNvSpPr/>
            <p:nvPr/>
          </p:nvSpPr>
          <p:spPr>
            <a:xfrm>
              <a:off x="9622325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4" y="0"/>
                  </a:moveTo>
                  <a:lnTo>
                    <a:pt x="469134" y="269861"/>
                  </a:lnTo>
                  <a:lnTo>
                    <a:pt x="0" y="269861"/>
                  </a:lnTo>
                  <a:lnTo>
                    <a:pt x="0" y="523848"/>
                  </a:lnTo>
                  <a:lnTo>
                    <a:pt x="469134" y="523848"/>
                  </a:lnTo>
                  <a:lnTo>
                    <a:pt x="469134" y="793710"/>
                  </a:lnTo>
                  <a:lnTo>
                    <a:pt x="834912" y="396855"/>
                  </a:lnTo>
                  <a:lnTo>
                    <a:pt x="469134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622325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523849"/>
                  </a:moveTo>
                  <a:lnTo>
                    <a:pt x="469133" y="793711"/>
                  </a:lnTo>
                  <a:lnTo>
                    <a:pt x="834912" y="396855"/>
                  </a:lnTo>
                  <a:lnTo>
                    <a:pt x="469133" y="0"/>
                  </a:lnTo>
                  <a:lnTo>
                    <a:pt x="469133" y="269861"/>
                  </a:lnTo>
                  <a:lnTo>
                    <a:pt x="0" y="269861"/>
                  </a:lnTo>
                  <a:lnTo>
                    <a:pt x="0" y="523849"/>
                  </a:lnTo>
                  <a:lnTo>
                    <a:pt x="469133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1" name="object 21"/>
          <p:cNvGrpSpPr/>
          <p:nvPr/>
        </p:nvGrpSpPr>
        <p:grpSpPr>
          <a:xfrm>
            <a:off x="4839910" y="3454547"/>
            <a:ext cx="887730" cy="846455"/>
            <a:chOff x="4839910" y="3454547"/>
            <a:chExt cx="887730" cy="846455"/>
          </a:xfrm>
        </p:grpSpPr>
        <p:sp>
          <p:nvSpPr>
            <p:cNvPr id="22" name="object 22"/>
            <p:cNvSpPr/>
            <p:nvPr/>
          </p:nvSpPr>
          <p:spPr>
            <a:xfrm>
              <a:off x="486608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0"/>
                  </a:moveTo>
                  <a:lnTo>
                    <a:pt x="469133" y="269860"/>
                  </a:lnTo>
                  <a:lnTo>
                    <a:pt x="0" y="269860"/>
                  </a:lnTo>
                  <a:lnTo>
                    <a:pt x="0" y="523848"/>
                  </a:lnTo>
                  <a:lnTo>
                    <a:pt x="469133" y="523848"/>
                  </a:lnTo>
                  <a:lnTo>
                    <a:pt x="469133" y="793710"/>
                  </a:lnTo>
                  <a:lnTo>
                    <a:pt x="834912" y="396854"/>
                  </a:lnTo>
                  <a:lnTo>
                    <a:pt x="469133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486608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523849"/>
                  </a:moveTo>
                  <a:lnTo>
                    <a:pt x="469133" y="793711"/>
                  </a:lnTo>
                  <a:lnTo>
                    <a:pt x="834912" y="396855"/>
                  </a:lnTo>
                  <a:lnTo>
                    <a:pt x="469133" y="0"/>
                  </a:lnTo>
                  <a:lnTo>
                    <a:pt x="469133" y="269861"/>
                  </a:lnTo>
                  <a:lnTo>
                    <a:pt x="0" y="269861"/>
                  </a:lnTo>
                  <a:lnTo>
                    <a:pt x="0" y="523849"/>
                  </a:lnTo>
                  <a:lnTo>
                    <a:pt x="469133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4" name="object 24"/>
          <p:cNvGrpSpPr/>
          <p:nvPr/>
        </p:nvGrpSpPr>
        <p:grpSpPr>
          <a:xfrm>
            <a:off x="14607083" y="3501159"/>
            <a:ext cx="774065" cy="755650"/>
            <a:chOff x="14607083" y="3501159"/>
            <a:chExt cx="774065" cy="755650"/>
          </a:xfrm>
        </p:grpSpPr>
        <p:sp>
          <p:nvSpPr>
            <p:cNvPr id="25" name="object 25"/>
            <p:cNvSpPr/>
            <p:nvPr/>
          </p:nvSpPr>
          <p:spPr>
            <a:xfrm>
              <a:off x="14633261" y="3527337"/>
              <a:ext cx="721360" cy="702945"/>
            </a:xfrm>
            <a:custGeom>
              <a:avLst/>
              <a:gdLst/>
              <a:ahLst/>
              <a:cxnLst/>
              <a:rect l="l" t="t" r="r" b="b"/>
              <a:pathLst>
                <a:path w="721359" h="702945">
                  <a:moveTo>
                    <a:pt x="163262" y="0"/>
                  </a:moveTo>
                  <a:lnTo>
                    <a:pt x="0" y="194565"/>
                  </a:lnTo>
                  <a:lnTo>
                    <a:pt x="359381" y="496118"/>
                  </a:lnTo>
                  <a:lnTo>
                    <a:pt x="185921" y="702845"/>
                  </a:lnTo>
                  <a:lnTo>
                    <a:pt x="721213" y="633954"/>
                  </a:lnTo>
                  <a:lnTo>
                    <a:pt x="696104" y="94827"/>
                  </a:lnTo>
                  <a:lnTo>
                    <a:pt x="522643" y="301553"/>
                  </a:lnTo>
                  <a:lnTo>
                    <a:pt x="163262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14633260" y="3527337"/>
              <a:ext cx="721360" cy="702945"/>
            </a:xfrm>
            <a:custGeom>
              <a:avLst/>
              <a:gdLst/>
              <a:ahLst/>
              <a:cxnLst/>
              <a:rect l="l" t="t" r="r" b="b"/>
              <a:pathLst>
                <a:path w="721359" h="702945">
                  <a:moveTo>
                    <a:pt x="359377" y="496119"/>
                  </a:moveTo>
                  <a:lnTo>
                    <a:pt x="185913" y="702845"/>
                  </a:lnTo>
                  <a:lnTo>
                    <a:pt x="721210" y="633954"/>
                  </a:lnTo>
                  <a:lnTo>
                    <a:pt x="696101" y="94827"/>
                  </a:lnTo>
                  <a:lnTo>
                    <a:pt x="522637" y="301553"/>
                  </a:lnTo>
                  <a:lnTo>
                    <a:pt x="163260" y="0"/>
                  </a:lnTo>
                  <a:lnTo>
                    <a:pt x="0" y="194565"/>
                  </a:lnTo>
                  <a:lnTo>
                    <a:pt x="359377" y="49611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7" name="object 27"/>
          <p:cNvGrpSpPr/>
          <p:nvPr/>
        </p:nvGrpSpPr>
        <p:grpSpPr>
          <a:xfrm>
            <a:off x="4839910" y="7797922"/>
            <a:ext cx="887730" cy="846455"/>
            <a:chOff x="4839910" y="7797922"/>
            <a:chExt cx="887730" cy="846455"/>
          </a:xfrm>
        </p:grpSpPr>
        <p:sp>
          <p:nvSpPr>
            <p:cNvPr id="28" name="object 28"/>
            <p:cNvSpPr/>
            <p:nvPr/>
          </p:nvSpPr>
          <p:spPr>
            <a:xfrm>
              <a:off x="4866087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0"/>
                  </a:moveTo>
                  <a:lnTo>
                    <a:pt x="0" y="396855"/>
                  </a:lnTo>
                  <a:lnTo>
                    <a:pt x="365778" y="793711"/>
                  </a:lnTo>
                  <a:lnTo>
                    <a:pt x="365778" y="523850"/>
                  </a:lnTo>
                  <a:lnTo>
                    <a:pt x="834912" y="523850"/>
                  </a:lnTo>
                  <a:lnTo>
                    <a:pt x="834912" y="269861"/>
                  </a:lnTo>
                  <a:lnTo>
                    <a:pt x="365778" y="269861"/>
                  </a:lnTo>
                  <a:lnTo>
                    <a:pt x="365778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4866087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523849"/>
                  </a:moveTo>
                  <a:lnTo>
                    <a:pt x="365778" y="793711"/>
                  </a:lnTo>
                  <a:lnTo>
                    <a:pt x="0" y="396855"/>
                  </a:lnTo>
                  <a:lnTo>
                    <a:pt x="365778" y="0"/>
                  </a:lnTo>
                  <a:lnTo>
                    <a:pt x="365778" y="269861"/>
                  </a:lnTo>
                  <a:lnTo>
                    <a:pt x="834912" y="269861"/>
                  </a:lnTo>
                  <a:lnTo>
                    <a:pt x="834912" y="523849"/>
                  </a:lnTo>
                  <a:lnTo>
                    <a:pt x="365778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0" name="object 30"/>
          <p:cNvGrpSpPr/>
          <p:nvPr/>
        </p:nvGrpSpPr>
        <p:grpSpPr>
          <a:xfrm>
            <a:off x="9605572" y="7797922"/>
            <a:ext cx="887730" cy="846455"/>
            <a:chOff x="9605572" y="7797922"/>
            <a:chExt cx="887730" cy="846455"/>
          </a:xfrm>
        </p:grpSpPr>
        <p:sp>
          <p:nvSpPr>
            <p:cNvPr id="31" name="object 31"/>
            <p:cNvSpPr/>
            <p:nvPr/>
          </p:nvSpPr>
          <p:spPr>
            <a:xfrm>
              <a:off x="9631749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9" y="0"/>
                  </a:moveTo>
                  <a:lnTo>
                    <a:pt x="0" y="396855"/>
                  </a:lnTo>
                  <a:lnTo>
                    <a:pt x="365779" y="793711"/>
                  </a:lnTo>
                  <a:lnTo>
                    <a:pt x="365779" y="523850"/>
                  </a:lnTo>
                  <a:lnTo>
                    <a:pt x="834912" y="523850"/>
                  </a:lnTo>
                  <a:lnTo>
                    <a:pt x="834912" y="269861"/>
                  </a:lnTo>
                  <a:lnTo>
                    <a:pt x="365779" y="269861"/>
                  </a:lnTo>
                  <a:lnTo>
                    <a:pt x="365779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9631749" y="7824099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365778" y="523849"/>
                  </a:moveTo>
                  <a:lnTo>
                    <a:pt x="365778" y="793711"/>
                  </a:lnTo>
                  <a:lnTo>
                    <a:pt x="0" y="396855"/>
                  </a:lnTo>
                  <a:lnTo>
                    <a:pt x="365778" y="0"/>
                  </a:lnTo>
                  <a:lnTo>
                    <a:pt x="365778" y="269861"/>
                  </a:lnTo>
                  <a:lnTo>
                    <a:pt x="834912" y="269861"/>
                  </a:lnTo>
                  <a:lnTo>
                    <a:pt x="834912" y="523849"/>
                  </a:lnTo>
                  <a:lnTo>
                    <a:pt x="365778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3" name="object 33"/>
          <p:cNvGrpSpPr/>
          <p:nvPr/>
        </p:nvGrpSpPr>
        <p:grpSpPr>
          <a:xfrm>
            <a:off x="14597476" y="7844535"/>
            <a:ext cx="774065" cy="755650"/>
            <a:chOff x="14597476" y="7844535"/>
            <a:chExt cx="774065" cy="755650"/>
          </a:xfrm>
        </p:grpSpPr>
        <p:sp>
          <p:nvSpPr>
            <p:cNvPr id="34" name="object 34"/>
            <p:cNvSpPr/>
            <p:nvPr/>
          </p:nvSpPr>
          <p:spPr>
            <a:xfrm>
              <a:off x="14623659" y="7870713"/>
              <a:ext cx="721360" cy="702945"/>
            </a:xfrm>
            <a:custGeom>
              <a:avLst/>
              <a:gdLst/>
              <a:ahLst/>
              <a:cxnLst/>
              <a:rect l="l" t="t" r="r" b="b"/>
              <a:pathLst>
                <a:path w="721359" h="702945">
                  <a:moveTo>
                    <a:pt x="557951" y="0"/>
                  </a:moveTo>
                  <a:lnTo>
                    <a:pt x="198569" y="301553"/>
                  </a:lnTo>
                  <a:lnTo>
                    <a:pt x="25109" y="94827"/>
                  </a:lnTo>
                  <a:lnTo>
                    <a:pt x="0" y="633954"/>
                  </a:lnTo>
                  <a:lnTo>
                    <a:pt x="535292" y="702845"/>
                  </a:lnTo>
                  <a:lnTo>
                    <a:pt x="361831" y="496118"/>
                  </a:lnTo>
                  <a:lnTo>
                    <a:pt x="721203" y="194565"/>
                  </a:lnTo>
                  <a:lnTo>
                    <a:pt x="557951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14623653" y="7870713"/>
              <a:ext cx="721360" cy="702945"/>
            </a:xfrm>
            <a:custGeom>
              <a:avLst/>
              <a:gdLst/>
              <a:ahLst/>
              <a:cxnLst/>
              <a:rect l="l" t="t" r="r" b="b"/>
              <a:pathLst>
                <a:path w="721359" h="702945">
                  <a:moveTo>
                    <a:pt x="361832" y="496119"/>
                  </a:moveTo>
                  <a:lnTo>
                    <a:pt x="535296" y="702845"/>
                  </a:lnTo>
                  <a:lnTo>
                    <a:pt x="0" y="633954"/>
                  </a:lnTo>
                  <a:lnTo>
                    <a:pt x="25108" y="94827"/>
                  </a:lnTo>
                  <a:lnTo>
                    <a:pt x="198572" y="301553"/>
                  </a:lnTo>
                  <a:lnTo>
                    <a:pt x="557950" y="0"/>
                  </a:lnTo>
                  <a:lnTo>
                    <a:pt x="721210" y="194565"/>
                  </a:lnTo>
                  <a:lnTo>
                    <a:pt x="361832" y="49611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560D4DE4-C38C-D9A0-5840-8E8DF285BC04}"/>
              </a:ext>
            </a:extLst>
          </p:cNvPr>
          <p:cNvSpPr txBox="1"/>
          <p:nvPr/>
        </p:nvSpPr>
        <p:spPr>
          <a:xfrm>
            <a:off x="3648429" y="525628"/>
            <a:ext cx="13141871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00B0F0"/>
                </a:solidFill>
              </a:rPr>
              <a:t>Data Collection – </a:t>
            </a:r>
            <a:r>
              <a:rPr lang="en-US" sz="6600" b="1" dirty="0" err="1">
                <a:solidFill>
                  <a:srgbClr val="00B0F0"/>
                </a:solidFill>
              </a:rPr>
              <a:t>WebScraping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PortalVTI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PortalVTI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Portal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E3A4BB4D-5227-4A6D-99D3-DBAB0FE4C68F}" vid="{BE515EFD-5A7A-4BFE-BE06-A21DB8499C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Custom</PresentationFormat>
  <Slides>44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PortalVTI</vt:lpstr>
      <vt:lpstr>Fnu Gaurav  </vt:lpstr>
      <vt:lpstr>PowerPoint Presentation</vt:lpstr>
      <vt:lpstr>Summary of methodologies</vt:lpstr>
      <vt:lpstr>Project background and context</vt:lpstr>
      <vt:lpstr>PowerPoint Presentation</vt:lpstr>
      <vt:lpstr>PowerPoint Presentation</vt:lpstr>
      <vt:lpstr>Data collection process involved a combination of API requests from SpaceX REST  API and Web Scraping data from a table in SpaceX’s Wikipedia entry.</vt:lpstr>
      <vt:lpstr>PowerPoint Presentation</vt:lpstr>
      <vt:lpstr>PowerPoint Presentation</vt:lpstr>
      <vt:lpstr>PowerPoint Presentation</vt:lpstr>
      <vt:lpstr>Charts were plotted:</vt:lpstr>
      <vt:lpstr>PowerPoint Presentation</vt:lpstr>
      <vt:lpstr>Markers of all Launch Sites:</vt:lpstr>
      <vt:lpstr>Launch Sites Dropdown List: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Explanation:</vt:lpstr>
      <vt:lpstr>PowerPoint Presentation</vt:lpstr>
      <vt:lpstr>PowerPoint Presentation</vt:lpstr>
      <vt:lpstr>Explanation: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Explanation:</vt:lpstr>
      <vt:lpstr>PowerPoint Presentation</vt:lpstr>
      <vt:lpstr>PowerPoint Presentation</vt:lpstr>
      <vt:lpstr>PowerPoint Presentation</vt:lpstr>
      <vt:lpstr>PowerPoint Presentation</vt:lpstr>
      <vt:lpstr>Explanation:</vt:lpstr>
      <vt:lpstr>PowerPoint Presentation</vt:lpstr>
      <vt:lpstr>Scores and Accuracy of the Test Set</vt:lpstr>
      <vt:lpstr>Explanation:</vt:lpstr>
      <vt:lpstr>PowerPoint Presentation</vt:lpstr>
      <vt:lpstr>Special Thanks to: Instructors  Coursera  IBM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ds-capstone-presentation</dc:title>
  <cp:revision>327</cp:revision>
  <dcterms:created xsi:type="dcterms:W3CDTF">2024-12-11T23:02:10Z</dcterms:created>
  <dcterms:modified xsi:type="dcterms:W3CDTF">2024-12-12T00:24:39Z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2021-08-29T00:00:00Z</vt:filetime>
  </property>
  <property fmtid="{D5CDD505-2E9C-101B-9397-08002B2CF9AE}" pid="3" name="Creator">
    <vt:lpwstr>Keynote</vt:lpwstr>
  </property>
  <property fmtid="{D5CDD505-2E9C-101B-9397-08002B2CF9AE}" pid="4" name="LastSaved">
    <vt:filetime>2024-12-11T00:00:00Z</vt:filetime>
  </property>
</Properties>
</file>